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6"/>
  </p:notesMasterIdLst>
  <p:handoutMasterIdLst>
    <p:handoutMasterId r:id="rId27"/>
  </p:handoutMasterIdLst>
  <p:sldIdLst>
    <p:sldId id="256" r:id="rId2"/>
    <p:sldId id="305" r:id="rId3"/>
    <p:sldId id="310" r:id="rId4"/>
    <p:sldId id="311" r:id="rId5"/>
    <p:sldId id="312" r:id="rId6"/>
    <p:sldId id="297" r:id="rId7"/>
    <p:sldId id="306" r:id="rId8"/>
    <p:sldId id="307" r:id="rId9"/>
    <p:sldId id="282" r:id="rId10"/>
    <p:sldId id="313" r:id="rId11"/>
    <p:sldId id="318" r:id="rId12"/>
    <p:sldId id="321" r:id="rId13"/>
    <p:sldId id="322" r:id="rId14"/>
    <p:sldId id="323" r:id="rId15"/>
    <p:sldId id="324" r:id="rId16"/>
    <p:sldId id="325" r:id="rId17"/>
    <p:sldId id="319" r:id="rId18"/>
    <p:sldId id="326" r:id="rId19"/>
    <p:sldId id="327" r:id="rId20"/>
    <p:sldId id="328" r:id="rId21"/>
    <p:sldId id="330" r:id="rId22"/>
    <p:sldId id="329" r:id="rId23"/>
    <p:sldId id="331" r:id="rId24"/>
    <p:sldId id="332"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p:scale>
          <a:sx n="86" d="100"/>
          <a:sy n="86" d="100"/>
        </p:scale>
        <p:origin x="-2400" y="-5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86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86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86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482637D-3234-407D-99DA-83B83EABB6F1}" type="slidenum">
              <a:rPr lang="en-US"/>
              <a:pPr>
                <a:defRPr/>
              </a:pPr>
              <a:t>‹#›</a:t>
            </a:fld>
            <a:endParaRPr lang="en-US"/>
          </a:p>
        </p:txBody>
      </p:sp>
    </p:spTree>
    <p:extLst>
      <p:ext uri="{BB962C8B-B14F-4D97-AF65-F5344CB8AC3E}">
        <p14:creationId xmlns:p14="http://schemas.microsoft.com/office/powerpoint/2010/main" val="2462333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24579"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31748"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4581"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82"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24583"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715CCA73-58D8-418B-B329-855CE6C89B82}" type="slidenum">
              <a:rPr lang="en-US"/>
              <a:pPr>
                <a:defRPr/>
              </a:pPr>
              <a:t>‹#›</a:t>
            </a:fld>
            <a:endParaRPr lang="en-US"/>
          </a:p>
        </p:txBody>
      </p:sp>
    </p:spTree>
    <p:extLst>
      <p:ext uri="{BB962C8B-B14F-4D97-AF65-F5344CB8AC3E}">
        <p14:creationId xmlns:p14="http://schemas.microsoft.com/office/powerpoint/2010/main" val="36295273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0"/>
            <a:ext cx="9147175" cy="6867525"/>
            <a:chOff x="-2" y="0"/>
            <a:chExt cx="5762" cy="4326"/>
          </a:xfrm>
        </p:grpSpPr>
        <p:grpSp>
          <p:nvGrpSpPr>
            <p:cNvPr id="5" name="Group 3"/>
            <p:cNvGrpSpPr>
              <a:grpSpLocks/>
            </p:cNvGrpSpPr>
            <p:nvPr userDrawn="1"/>
          </p:nvGrpSpPr>
          <p:grpSpPr bwMode="auto">
            <a:xfrm>
              <a:off x="-2" y="0"/>
              <a:ext cx="5712" cy="4326"/>
              <a:chOff x="-2" y="0"/>
              <a:chExt cx="5712" cy="4326"/>
            </a:xfrm>
          </p:grpSpPr>
          <p:sp>
            <p:nvSpPr>
              <p:cNvPr id="8" name="Rectangle 4"/>
              <p:cNvSpPr>
                <a:spLocks noChangeArrowheads="1"/>
              </p:cNvSpPr>
              <p:nvPr/>
            </p:nvSpPr>
            <p:spPr bwMode="auto">
              <a:xfrm>
                <a:off x="-2" y="0"/>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9" name="Rectangle 5"/>
              <p:cNvSpPr>
                <a:spLocks noChangeArrowheads="1"/>
              </p:cNvSpPr>
              <p:nvPr/>
            </p:nvSpPr>
            <p:spPr bwMode="auto">
              <a:xfrm>
                <a:off x="9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0" name="Rectangle 6"/>
              <p:cNvSpPr>
                <a:spLocks noChangeArrowheads="1"/>
              </p:cNvSpPr>
              <p:nvPr/>
            </p:nvSpPr>
            <p:spPr bwMode="auto">
              <a:xfrm>
                <a:off x="19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1" name="Rectangle 7"/>
              <p:cNvSpPr>
                <a:spLocks noChangeArrowheads="1"/>
              </p:cNvSpPr>
              <p:nvPr/>
            </p:nvSpPr>
            <p:spPr bwMode="auto">
              <a:xfrm>
                <a:off x="28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2" name="Rectangle 8"/>
              <p:cNvSpPr>
                <a:spLocks noChangeArrowheads="1"/>
              </p:cNvSpPr>
              <p:nvPr/>
            </p:nvSpPr>
            <p:spPr bwMode="auto">
              <a:xfrm>
                <a:off x="38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3" name="Rectangle 9"/>
              <p:cNvSpPr>
                <a:spLocks noChangeArrowheads="1"/>
              </p:cNvSpPr>
              <p:nvPr/>
            </p:nvSpPr>
            <p:spPr bwMode="auto">
              <a:xfrm>
                <a:off x="47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4" name="Rectangle 10"/>
              <p:cNvSpPr>
                <a:spLocks noChangeArrowheads="1"/>
              </p:cNvSpPr>
              <p:nvPr/>
            </p:nvSpPr>
            <p:spPr bwMode="auto">
              <a:xfrm>
                <a:off x="57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5" name="Rectangle 11"/>
              <p:cNvSpPr>
                <a:spLocks noChangeArrowheads="1"/>
              </p:cNvSpPr>
              <p:nvPr/>
            </p:nvSpPr>
            <p:spPr bwMode="auto">
              <a:xfrm>
                <a:off x="67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6" name="Rectangle 12"/>
              <p:cNvSpPr>
                <a:spLocks noChangeArrowheads="1"/>
              </p:cNvSpPr>
              <p:nvPr/>
            </p:nvSpPr>
            <p:spPr bwMode="auto">
              <a:xfrm>
                <a:off x="76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7" name="Rectangle 13"/>
              <p:cNvSpPr>
                <a:spLocks noChangeArrowheads="1"/>
              </p:cNvSpPr>
              <p:nvPr/>
            </p:nvSpPr>
            <p:spPr bwMode="auto">
              <a:xfrm>
                <a:off x="86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8" name="Rectangle 14"/>
              <p:cNvSpPr>
                <a:spLocks noChangeArrowheads="1"/>
              </p:cNvSpPr>
              <p:nvPr/>
            </p:nvSpPr>
            <p:spPr bwMode="auto">
              <a:xfrm>
                <a:off x="95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9" name="Rectangle 15"/>
              <p:cNvSpPr>
                <a:spLocks noChangeArrowheads="1"/>
              </p:cNvSpPr>
              <p:nvPr/>
            </p:nvSpPr>
            <p:spPr bwMode="auto">
              <a:xfrm>
                <a:off x="105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0" name="Rectangle 16"/>
              <p:cNvSpPr>
                <a:spLocks noChangeArrowheads="1"/>
              </p:cNvSpPr>
              <p:nvPr/>
            </p:nvSpPr>
            <p:spPr bwMode="auto">
              <a:xfrm>
                <a:off x="115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1" name="Rectangle 17"/>
              <p:cNvSpPr>
                <a:spLocks noChangeArrowheads="1"/>
              </p:cNvSpPr>
              <p:nvPr/>
            </p:nvSpPr>
            <p:spPr bwMode="auto">
              <a:xfrm>
                <a:off x="124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2" name="Rectangle 18"/>
              <p:cNvSpPr>
                <a:spLocks noChangeArrowheads="1"/>
              </p:cNvSpPr>
              <p:nvPr/>
            </p:nvSpPr>
            <p:spPr bwMode="auto">
              <a:xfrm>
                <a:off x="134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3" name="Rectangle 19"/>
              <p:cNvSpPr>
                <a:spLocks noChangeArrowheads="1"/>
              </p:cNvSpPr>
              <p:nvPr/>
            </p:nvSpPr>
            <p:spPr bwMode="auto">
              <a:xfrm>
                <a:off x="143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4" name="Rectangle 20"/>
              <p:cNvSpPr>
                <a:spLocks noChangeArrowheads="1"/>
              </p:cNvSpPr>
              <p:nvPr/>
            </p:nvSpPr>
            <p:spPr bwMode="auto">
              <a:xfrm>
                <a:off x="153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 name="Rectangle 21"/>
              <p:cNvSpPr>
                <a:spLocks noChangeArrowheads="1"/>
              </p:cNvSpPr>
              <p:nvPr/>
            </p:nvSpPr>
            <p:spPr bwMode="auto">
              <a:xfrm>
                <a:off x="163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6" name="Rectangle 22"/>
              <p:cNvSpPr>
                <a:spLocks noChangeArrowheads="1"/>
              </p:cNvSpPr>
              <p:nvPr/>
            </p:nvSpPr>
            <p:spPr bwMode="auto">
              <a:xfrm>
                <a:off x="172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7" name="Rectangle 23"/>
              <p:cNvSpPr>
                <a:spLocks noChangeArrowheads="1"/>
              </p:cNvSpPr>
              <p:nvPr/>
            </p:nvSpPr>
            <p:spPr bwMode="auto">
              <a:xfrm>
                <a:off x="182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8" name="Rectangle 24"/>
              <p:cNvSpPr>
                <a:spLocks noChangeArrowheads="1"/>
              </p:cNvSpPr>
              <p:nvPr/>
            </p:nvSpPr>
            <p:spPr bwMode="auto">
              <a:xfrm>
                <a:off x="191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9" name="Rectangle 25"/>
              <p:cNvSpPr>
                <a:spLocks noChangeArrowheads="1"/>
              </p:cNvSpPr>
              <p:nvPr/>
            </p:nvSpPr>
            <p:spPr bwMode="auto">
              <a:xfrm>
                <a:off x="201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0" name="Rectangle 26"/>
              <p:cNvSpPr>
                <a:spLocks noChangeArrowheads="1"/>
              </p:cNvSpPr>
              <p:nvPr/>
            </p:nvSpPr>
            <p:spPr bwMode="auto">
              <a:xfrm>
                <a:off x="211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1" name="Rectangle 27"/>
              <p:cNvSpPr>
                <a:spLocks noChangeArrowheads="1"/>
              </p:cNvSpPr>
              <p:nvPr/>
            </p:nvSpPr>
            <p:spPr bwMode="auto">
              <a:xfrm>
                <a:off x="220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2" name="Rectangle 28"/>
              <p:cNvSpPr>
                <a:spLocks noChangeArrowheads="1"/>
              </p:cNvSpPr>
              <p:nvPr/>
            </p:nvSpPr>
            <p:spPr bwMode="auto">
              <a:xfrm>
                <a:off x="230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3" name="Rectangle 29"/>
              <p:cNvSpPr>
                <a:spLocks noChangeArrowheads="1"/>
              </p:cNvSpPr>
              <p:nvPr/>
            </p:nvSpPr>
            <p:spPr bwMode="auto">
              <a:xfrm>
                <a:off x="239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4" name="Rectangle 30"/>
              <p:cNvSpPr>
                <a:spLocks noChangeArrowheads="1"/>
              </p:cNvSpPr>
              <p:nvPr/>
            </p:nvSpPr>
            <p:spPr bwMode="auto">
              <a:xfrm>
                <a:off x="249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5" name="Rectangle 31"/>
              <p:cNvSpPr>
                <a:spLocks noChangeArrowheads="1"/>
              </p:cNvSpPr>
              <p:nvPr/>
            </p:nvSpPr>
            <p:spPr bwMode="auto">
              <a:xfrm>
                <a:off x="259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6" name="Rectangle 32"/>
              <p:cNvSpPr>
                <a:spLocks noChangeArrowheads="1"/>
              </p:cNvSpPr>
              <p:nvPr/>
            </p:nvSpPr>
            <p:spPr bwMode="auto">
              <a:xfrm>
                <a:off x="268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7" name="Rectangle 33"/>
              <p:cNvSpPr>
                <a:spLocks noChangeArrowheads="1"/>
              </p:cNvSpPr>
              <p:nvPr/>
            </p:nvSpPr>
            <p:spPr bwMode="auto">
              <a:xfrm>
                <a:off x="278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8" name="Rectangle 34"/>
              <p:cNvSpPr>
                <a:spLocks noChangeArrowheads="1"/>
              </p:cNvSpPr>
              <p:nvPr/>
            </p:nvSpPr>
            <p:spPr bwMode="auto">
              <a:xfrm>
                <a:off x="287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39" name="Rectangle 35"/>
              <p:cNvSpPr>
                <a:spLocks noChangeArrowheads="1"/>
              </p:cNvSpPr>
              <p:nvPr/>
            </p:nvSpPr>
            <p:spPr bwMode="auto">
              <a:xfrm>
                <a:off x="297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0" name="Rectangle 36"/>
              <p:cNvSpPr>
                <a:spLocks noChangeArrowheads="1"/>
              </p:cNvSpPr>
              <p:nvPr/>
            </p:nvSpPr>
            <p:spPr bwMode="auto">
              <a:xfrm>
                <a:off x="307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1" name="Rectangle 37"/>
              <p:cNvSpPr>
                <a:spLocks noChangeArrowheads="1"/>
              </p:cNvSpPr>
              <p:nvPr/>
            </p:nvSpPr>
            <p:spPr bwMode="auto">
              <a:xfrm>
                <a:off x="316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2" name="Rectangle 38"/>
              <p:cNvSpPr>
                <a:spLocks noChangeArrowheads="1"/>
              </p:cNvSpPr>
              <p:nvPr/>
            </p:nvSpPr>
            <p:spPr bwMode="auto">
              <a:xfrm>
                <a:off x="326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3" name="Rectangle 39"/>
              <p:cNvSpPr>
                <a:spLocks noChangeArrowheads="1"/>
              </p:cNvSpPr>
              <p:nvPr/>
            </p:nvSpPr>
            <p:spPr bwMode="auto">
              <a:xfrm>
                <a:off x="335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4" name="Rectangle 40"/>
              <p:cNvSpPr>
                <a:spLocks noChangeArrowheads="1"/>
              </p:cNvSpPr>
              <p:nvPr/>
            </p:nvSpPr>
            <p:spPr bwMode="auto">
              <a:xfrm>
                <a:off x="345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5" name="Rectangle 41"/>
              <p:cNvSpPr>
                <a:spLocks noChangeArrowheads="1"/>
              </p:cNvSpPr>
              <p:nvPr/>
            </p:nvSpPr>
            <p:spPr bwMode="auto">
              <a:xfrm>
                <a:off x="355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6" name="Rectangle 42"/>
              <p:cNvSpPr>
                <a:spLocks noChangeArrowheads="1"/>
              </p:cNvSpPr>
              <p:nvPr/>
            </p:nvSpPr>
            <p:spPr bwMode="auto">
              <a:xfrm>
                <a:off x="364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7" name="Rectangle 43"/>
              <p:cNvSpPr>
                <a:spLocks noChangeArrowheads="1"/>
              </p:cNvSpPr>
              <p:nvPr/>
            </p:nvSpPr>
            <p:spPr bwMode="auto">
              <a:xfrm>
                <a:off x="374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8" name="Rectangle 44"/>
              <p:cNvSpPr>
                <a:spLocks noChangeArrowheads="1"/>
              </p:cNvSpPr>
              <p:nvPr/>
            </p:nvSpPr>
            <p:spPr bwMode="auto">
              <a:xfrm>
                <a:off x="383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9" name="Rectangle 45"/>
              <p:cNvSpPr>
                <a:spLocks noChangeArrowheads="1"/>
              </p:cNvSpPr>
              <p:nvPr/>
            </p:nvSpPr>
            <p:spPr bwMode="auto">
              <a:xfrm>
                <a:off x="393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0" name="Rectangle 46"/>
              <p:cNvSpPr>
                <a:spLocks noChangeArrowheads="1"/>
              </p:cNvSpPr>
              <p:nvPr/>
            </p:nvSpPr>
            <p:spPr bwMode="auto">
              <a:xfrm>
                <a:off x="403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1" name="Rectangle 47"/>
              <p:cNvSpPr>
                <a:spLocks noChangeArrowheads="1"/>
              </p:cNvSpPr>
              <p:nvPr/>
            </p:nvSpPr>
            <p:spPr bwMode="auto">
              <a:xfrm>
                <a:off x="412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2" name="Rectangle 48"/>
              <p:cNvSpPr>
                <a:spLocks noChangeArrowheads="1"/>
              </p:cNvSpPr>
              <p:nvPr/>
            </p:nvSpPr>
            <p:spPr bwMode="auto">
              <a:xfrm>
                <a:off x="422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3" name="Rectangle 49"/>
              <p:cNvSpPr>
                <a:spLocks noChangeArrowheads="1"/>
              </p:cNvSpPr>
              <p:nvPr/>
            </p:nvSpPr>
            <p:spPr bwMode="auto">
              <a:xfrm>
                <a:off x="431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4" name="Rectangle 50"/>
              <p:cNvSpPr>
                <a:spLocks noChangeArrowheads="1"/>
              </p:cNvSpPr>
              <p:nvPr/>
            </p:nvSpPr>
            <p:spPr bwMode="auto">
              <a:xfrm>
                <a:off x="441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5" name="Rectangle 51"/>
              <p:cNvSpPr>
                <a:spLocks noChangeArrowheads="1"/>
              </p:cNvSpPr>
              <p:nvPr/>
            </p:nvSpPr>
            <p:spPr bwMode="auto">
              <a:xfrm>
                <a:off x="451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6" name="Rectangle 52"/>
              <p:cNvSpPr>
                <a:spLocks noChangeArrowheads="1"/>
              </p:cNvSpPr>
              <p:nvPr/>
            </p:nvSpPr>
            <p:spPr bwMode="auto">
              <a:xfrm>
                <a:off x="460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7" name="Rectangle 53"/>
              <p:cNvSpPr>
                <a:spLocks noChangeArrowheads="1"/>
              </p:cNvSpPr>
              <p:nvPr/>
            </p:nvSpPr>
            <p:spPr bwMode="auto">
              <a:xfrm>
                <a:off x="470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8" name="Rectangle 54"/>
              <p:cNvSpPr>
                <a:spLocks noChangeArrowheads="1"/>
              </p:cNvSpPr>
              <p:nvPr/>
            </p:nvSpPr>
            <p:spPr bwMode="auto">
              <a:xfrm>
                <a:off x="479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9" name="Rectangle 55"/>
              <p:cNvSpPr>
                <a:spLocks noChangeArrowheads="1"/>
              </p:cNvSpPr>
              <p:nvPr/>
            </p:nvSpPr>
            <p:spPr bwMode="auto">
              <a:xfrm>
                <a:off x="489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0" name="Rectangle 56"/>
              <p:cNvSpPr>
                <a:spLocks noChangeArrowheads="1"/>
              </p:cNvSpPr>
              <p:nvPr/>
            </p:nvSpPr>
            <p:spPr bwMode="auto">
              <a:xfrm>
                <a:off x="499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1" name="Rectangle 57"/>
              <p:cNvSpPr>
                <a:spLocks noChangeArrowheads="1"/>
              </p:cNvSpPr>
              <p:nvPr/>
            </p:nvSpPr>
            <p:spPr bwMode="auto">
              <a:xfrm>
                <a:off x="508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2" name="Rectangle 58"/>
              <p:cNvSpPr>
                <a:spLocks noChangeArrowheads="1"/>
              </p:cNvSpPr>
              <p:nvPr/>
            </p:nvSpPr>
            <p:spPr bwMode="auto">
              <a:xfrm>
                <a:off x="518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3" name="Rectangle 59"/>
              <p:cNvSpPr>
                <a:spLocks noChangeArrowheads="1"/>
              </p:cNvSpPr>
              <p:nvPr/>
            </p:nvSpPr>
            <p:spPr bwMode="auto">
              <a:xfrm>
                <a:off x="527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4" name="Rectangle 60"/>
              <p:cNvSpPr>
                <a:spLocks noChangeArrowheads="1"/>
              </p:cNvSpPr>
              <p:nvPr/>
            </p:nvSpPr>
            <p:spPr bwMode="auto">
              <a:xfrm>
                <a:off x="537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5" name="Rectangle 61"/>
              <p:cNvSpPr>
                <a:spLocks noChangeArrowheads="1"/>
              </p:cNvSpPr>
              <p:nvPr/>
            </p:nvSpPr>
            <p:spPr bwMode="auto">
              <a:xfrm>
                <a:off x="547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6" name="Rectangle 62"/>
              <p:cNvSpPr>
                <a:spLocks noChangeArrowheads="1"/>
              </p:cNvSpPr>
              <p:nvPr/>
            </p:nvSpPr>
            <p:spPr bwMode="auto">
              <a:xfrm>
                <a:off x="556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67" name="Rectangle 63"/>
              <p:cNvSpPr>
                <a:spLocks noChangeArrowheads="1"/>
              </p:cNvSpPr>
              <p:nvPr/>
            </p:nvSpPr>
            <p:spPr bwMode="auto">
              <a:xfrm>
                <a:off x="566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grpSp>
        <p:sp>
          <p:nvSpPr>
            <p:cNvPr id="6" name="Rectangle 64"/>
            <p:cNvSpPr>
              <a:spLocks noChangeArrowheads="1"/>
            </p:cNvSpPr>
            <p:nvPr userDrawn="1"/>
          </p:nvSpPr>
          <p:spPr bwMode="auto">
            <a:xfrm>
              <a:off x="429" y="0"/>
              <a:ext cx="5331" cy="4320"/>
            </a:xfrm>
            <a:prstGeom prst="rect">
              <a:avLst/>
            </a:prstGeom>
            <a:solidFill>
              <a:schemeClr val="accent1">
                <a:alpha val="50000"/>
              </a:schemeClr>
            </a:solidFill>
            <a:ln w="9525">
              <a:noFill/>
              <a:miter lim="800000"/>
              <a:headEnd/>
              <a:tailEnd/>
            </a:ln>
            <a:effectLst/>
          </p:spPr>
          <p:txBody>
            <a:bodyPr wrap="none" anchor="ctr"/>
            <a:lstStyle/>
            <a:p>
              <a:pPr>
                <a:defRPr/>
              </a:pPr>
              <a:endParaRPr lang="en-US"/>
            </a:p>
          </p:txBody>
        </p:sp>
        <p:sp>
          <p:nvSpPr>
            <p:cNvPr id="7" name="Rectangle 65"/>
            <p:cNvSpPr>
              <a:spLocks noChangeArrowheads="1"/>
            </p:cNvSpPr>
            <p:nvPr userDrawn="1"/>
          </p:nvSpPr>
          <p:spPr bwMode="auto">
            <a:xfrm>
              <a:off x="0" y="0"/>
              <a:ext cx="5760" cy="321"/>
            </a:xfrm>
            <a:prstGeom prst="rect">
              <a:avLst/>
            </a:prstGeom>
            <a:solidFill>
              <a:schemeClr val="hlink">
                <a:alpha val="50000"/>
              </a:schemeClr>
            </a:solidFill>
            <a:ln w="9525">
              <a:noFill/>
              <a:miter lim="800000"/>
              <a:headEnd/>
              <a:tailEnd/>
            </a:ln>
            <a:effectLst/>
          </p:spPr>
          <p:txBody>
            <a:bodyPr wrap="none" anchor="ctr"/>
            <a:lstStyle/>
            <a:p>
              <a:pPr>
                <a:defRPr/>
              </a:pPr>
              <a:endParaRPr lang="en-US"/>
            </a:p>
          </p:txBody>
        </p:sp>
      </p:grpSp>
      <p:sp>
        <p:nvSpPr>
          <p:cNvPr id="68" name="Rectangle 66"/>
          <p:cNvSpPr>
            <a:spLocks noChangeArrowheads="1"/>
          </p:cNvSpPr>
          <p:nvPr/>
        </p:nvSpPr>
        <p:spPr bwMode="auto">
          <a:xfrm>
            <a:off x="3505200" y="2590800"/>
            <a:ext cx="4892675" cy="76200"/>
          </a:xfrm>
          <a:prstGeom prst="rect">
            <a:avLst/>
          </a:prstGeom>
          <a:solidFill>
            <a:schemeClr val="hlink">
              <a:alpha val="50000"/>
            </a:schemeClr>
          </a:solidFill>
          <a:ln w="9525">
            <a:noFill/>
            <a:miter lim="800000"/>
            <a:headEnd/>
            <a:tailEnd/>
          </a:ln>
          <a:effectLst/>
        </p:spPr>
        <p:txBody>
          <a:bodyPr wrap="none" anchor="ctr"/>
          <a:lstStyle/>
          <a:p>
            <a:pPr algn="ctr">
              <a:defRPr/>
            </a:pPr>
            <a:endParaRPr kumimoji="1" lang="en-US"/>
          </a:p>
        </p:txBody>
      </p:sp>
      <p:sp>
        <p:nvSpPr>
          <p:cNvPr id="26691" name="Rectangle 67"/>
          <p:cNvSpPr>
            <a:spLocks noGrp="1" noChangeArrowheads="1"/>
          </p:cNvSpPr>
          <p:nvPr>
            <p:ph type="ctrTitle" sz="quarter"/>
          </p:nvPr>
        </p:nvSpPr>
        <p:spPr>
          <a:xfrm>
            <a:off x="779463" y="1096963"/>
            <a:ext cx="7678737" cy="1431925"/>
          </a:xfrm>
        </p:spPr>
        <p:txBody>
          <a:bodyPr/>
          <a:lstStyle>
            <a:lvl1pPr algn="r">
              <a:defRPr/>
            </a:lvl1pPr>
          </a:lstStyle>
          <a:p>
            <a:r>
              <a:rPr lang="en-US"/>
              <a:t>Click to edit Master title style</a:t>
            </a:r>
          </a:p>
        </p:txBody>
      </p:sp>
      <p:sp>
        <p:nvSpPr>
          <p:cNvPr id="26692" name="Rectangle 68"/>
          <p:cNvSpPr>
            <a:spLocks noGrp="1" noChangeArrowheads="1"/>
          </p:cNvSpPr>
          <p:nvPr>
            <p:ph type="subTitle" sz="quarter" idx="1"/>
          </p:nvPr>
        </p:nvSpPr>
        <p:spPr>
          <a:xfrm>
            <a:off x="4021138" y="2860675"/>
            <a:ext cx="4437062" cy="3114675"/>
          </a:xfrm>
        </p:spPr>
        <p:txBody>
          <a:bodyPr/>
          <a:lstStyle>
            <a:lvl1pPr marL="0" indent="0">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a:xfrm>
            <a:off x="685800" y="6248400"/>
            <a:ext cx="1905000" cy="457200"/>
          </a:xfrm>
        </p:spPr>
        <p:txBody>
          <a:bodyPr/>
          <a:lstStyle>
            <a:lvl1pPr>
              <a:defRPr/>
            </a:lvl1pPr>
          </a:lstStyle>
          <a:p>
            <a:pPr>
              <a:defRPr/>
            </a:pPr>
            <a:endParaRPr lang="en-US"/>
          </a:p>
        </p:txBody>
      </p:sp>
      <p:sp>
        <p:nvSpPr>
          <p:cNvPr id="70" name="Rectangle 70"/>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1" name="Rectangle 71"/>
          <p:cNvSpPr>
            <a:spLocks noGrp="1" noChangeArrowheads="1"/>
          </p:cNvSpPr>
          <p:nvPr>
            <p:ph type="sldNum" sz="quarter" idx="12"/>
          </p:nvPr>
        </p:nvSpPr>
        <p:spPr>
          <a:xfrm>
            <a:off x="6553200" y="6248400"/>
            <a:ext cx="1905000" cy="457200"/>
          </a:xfrm>
        </p:spPr>
        <p:txBody>
          <a:bodyPr/>
          <a:lstStyle>
            <a:lvl1pPr>
              <a:defRPr/>
            </a:lvl1pPr>
          </a:lstStyle>
          <a:p>
            <a:pPr>
              <a:defRPr/>
            </a:pPr>
            <a:fld id="{D46547DF-E33B-4518-9CCF-FAB6A941A14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96715AF7-9EE2-4809-9476-DE6450A8CBC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BE28EC35-1999-4DB4-9C51-51E97B31D0A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2813" y="1905000"/>
            <a:ext cx="39782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43488" y="1905000"/>
            <a:ext cx="397986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pPr>
              <a:defRPr/>
            </a:pPr>
            <a:fld id="{D7D9196D-24B4-4CEF-9B13-6093B6829D2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pPr>
              <a:defRPr/>
            </a:pPr>
            <a:fld id="{5B6FAD9D-0126-4ADD-BE47-E350F45081B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7"/>
          <p:cNvSpPr>
            <a:spLocks noGrp="1" noChangeArrowheads="1"/>
          </p:cNvSpPr>
          <p:nvPr>
            <p:ph type="dt" sz="half" idx="10"/>
          </p:nvPr>
        </p:nvSpPr>
        <p:spPr>
          <a:ln/>
        </p:spPr>
        <p:txBody>
          <a:bodyPr/>
          <a:lstStyle>
            <a:lvl1pPr>
              <a:defRPr/>
            </a:lvl1pPr>
          </a:lstStyle>
          <a:p>
            <a:pPr>
              <a:defRPr/>
            </a:pPr>
            <a:endParaRPr lang="en-US"/>
          </a:p>
        </p:txBody>
      </p:sp>
      <p:sp>
        <p:nvSpPr>
          <p:cNvPr id="4" name="Rectangle 68"/>
          <p:cNvSpPr>
            <a:spLocks noGrp="1" noChangeArrowheads="1"/>
          </p:cNvSpPr>
          <p:nvPr>
            <p:ph type="ftr" sz="quarter" idx="11"/>
          </p:nvPr>
        </p:nvSpPr>
        <p:spPr>
          <a:ln/>
        </p:spPr>
        <p:txBody>
          <a:bodyPr/>
          <a:lstStyle>
            <a:lvl1pPr>
              <a:defRPr/>
            </a:lvl1pPr>
          </a:lstStyle>
          <a:p>
            <a:pPr>
              <a:defRPr/>
            </a:pPr>
            <a:endParaRPr lang="en-US"/>
          </a:p>
        </p:txBody>
      </p:sp>
      <p:sp>
        <p:nvSpPr>
          <p:cNvPr id="5" name="Rectangle 69"/>
          <p:cNvSpPr>
            <a:spLocks noGrp="1" noChangeArrowheads="1"/>
          </p:cNvSpPr>
          <p:nvPr>
            <p:ph type="sldNum" sz="quarter" idx="12"/>
          </p:nvPr>
        </p:nvSpPr>
        <p:spPr>
          <a:ln/>
        </p:spPr>
        <p:txBody>
          <a:bodyPr/>
          <a:lstStyle>
            <a:lvl1pPr>
              <a:defRPr/>
            </a:lvl1pPr>
          </a:lstStyle>
          <a:p>
            <a:pPr>
              <a:defRPr/>
            </a:pPr>
            <a:fld id="{71989FC7-53FE-4EB8-8A50-41FB18F5985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7"/>
          <p:cNvSpPr>
            <a:spLocks noGrp="1" noChangeArrowheads="1"/>
          </p:cNvSpPr>
          <p:nvPr>
            <p:ph type="dt" sz="half" idx="10"/>
          </p:nvPr>
        </p:nvSpPr>
        <p:spPr>
          <a:ln/>
        </p:spPr>
        <p:txBody>
          <a:bodyPr/>
          <a:lstStyle>
            <a:lvl1pPr>
              <a:defRPr/>
            </a:lvl1pPr>
          </a:lstStyle>
          <a:p>
            <a:pPr>
              <a:defRPr/>
            </a:pPr>
            <a:endParaRPr lang="en-US"/>
          </a:p>
        </p:txBody>
      </p:sp>
      <p:sp>
        <p:nvSpPr>
          <p:cNvPr id="3" name="Rectangle 68"/>
          <p:cNvSpPr>
            <a:spLocks noGrp="1" noChangeArrowheads="1"/>
          </p:cNvSpPr>
          <p:nvPr>
            <p:ph type="ftr" sz="quarter" idx="11"/>
          </p:nvPr>
        </p:nvSpPr>
        <p:spPr>
          <a:ln/>
        </p:spPr>
        <p:txBody>
          <a:bodyPr/>
          <a:lstStyle>
            <a:lvl1pPr>
              <a:defRPr/>
            </a:lvl1pPr>
          </a:lstStyle>
          <a:p>
            <a:pPr>
              <a:defRPr/>
            </a:pPr>
            <a:endParaRPr lang="en-US"/>
          </a:p>
        </p:txBody>
      </p:sp>
      <p:sp>
        <p:nvSpPr>
          <p:cNvPr id="4" name="Rectangle 69"/>
          <p:cNvSpPr>
            <a:spLocks noGrp="1" noChangeArrowheads="1"/>
          </p:cNvSpPr>
          <p:nvPr>
            <p:ph type="sldNum" sz="quarter" idx="12"/>
          </p:nvPr>
        </p:nvSpPr>
        <p:spPr>
          <a:ln/>
        </p:spPr>
        <p:txBody>
          <a:bodyPr/>
          <a:lstStyle>
            <a:lvl1pPr>
              <a:defRPr/>
            </a:lvl1pPr>
          </a:lstStyle>
          <a:p>
            <a:pPr>
              <a:defRPr/>
            </a:pPr>
            <a:fld id="{32C45036-1D69-4640-822F-43CE5B329CC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pPr>
              <a:defRPr/>
            </a:pPr>
            <a:fld id="{B7537B46-3E38-4E4A-8493-47248FEB4A4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pPr>
              <a:defRPr/>
            </a:pPr>
            <a:fld id="{7CF59E9C-C5D1-4A46-AC35-11E43E19335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4E1D66C1-25EE-4C9E-BD7C-4FCC3FBE2CB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192088"/>
            <a:ext cx="2039938" cy="59039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71538" y="192088"/>
            <a:ext cx="5970587" cy="59039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28EBF9E3-A7A8-4A23-95BD-3D189B1B471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7175" cy="6867525"/>
            <a:chOff x="0" y="0"/>
            <a:chExt cx="5762" cy="4326"/>
          </a:xfrm>
        </p:grpSpPr>
        <p:sp>
          <p:nvSpPr>
            <p:cNvPr id="25603" name="Rectangle 3"/>
            <p:cNvSpPr>
              <a:spLocks noChangeArrowheads="1"/>
            </p:cNvSpPr>
            <p:nvPr userDrawn="1"/>
          </p:nvSpPr>
          <p:spPr bwMode="hidden">
            <a:xfrm>
              <a:off x="0" y="0"/>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04" name="Rectangle 4"/>
            <p:cNvSpPr>
              <a:spLocks noChangeArrowheads="1"/>
            </p:cNvSpPr>
            <p:nvPr userDrawn="1"/>
          </p:nvSpPr>
          <p:spPr bwMode="hidden">
            <a:xfrm>
              <a:off x="9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05" name="Rectangle 5"/>
            <p:cNvSpPr>
              <a:spLocks noChangeArrowheads="1"/>
            </p:cNvSpPr>
            <p:nvPr userDrawn="1"/>
          </p:nvSpPr>
          <p:spPr bwMode="hidden">
            <a:xfrm>
              <a:off x="19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06" name="Rectangle 6"/>
            <p:cNvSpPr>
              <a:spLocks noChangeArrowheads="1"/>
            </p:cNvSpPr>
            <p:nvPr userDrawn="1"/>
          </p:nvSpPr>
          <p:spPr bwMode="hidden">
            <a:xfrm>
              <a:off x="28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07" name="Rectangle 7"/>
            <p:cNvSpPr>
              <a:spLocks noChangeArrowheads="1"/>
            </p:cNvSpPr>
            <p:nvPr userDrawn="1"/>
          </p:nvSpPr>
          <p:spPr bwMode="hidden">
            <a:xfrm>
              <a:off x="38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08" name="Rectangle 8"/>
            <p:cNvSpPr>
              <a:spLocks noChangeArrowheads="1"/>
            </p:cNvSpPr>
            <p:nvPr userDrawn="1"/>
          </p:nvSpPr>
          <p:spPr bwMode="hidden">
            <a:xfrm>
              <a:off x="48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09" name="Rectangle 9"/>
            <p:cNvSpPr>
              <a:spLocks noChangeArrowheads="1"/>
            </p:cNvSpPr>
            <p:nvPr userDrawn="1"/>
          </p:nvSpPr>
          <p:spPr bwMode="hidden">
            <a:xfrm>
              <a:off x="57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0" name="Rectangle 10"/>
            <p:cNvSpPr>
              <a:spLocks noChangeArrowheads="1"/>
            </p:cNvSpPr>
            <p:nvPr userDrawn="1"/>
          </p:nvSpPr>
          <p:spPr bwMode="hidden">
            <a:xfrm>
              <a:off x="67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1" name="Rectangle 11"/>
            <p:cNvSpPr>
              <a:spLocks noChangeArrowheads="1"/>
            </p:cNvSpPr>
            <p:nvPr userDrawn="1"/>
          </p:nvSpPr>
          <p:spPr bwMode="hidden">
            <a:xfrm>
              <a:off x="76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2" name="Rectangle 12"/>
            <p:cNvSpPr>
              <a:spLocks noChangeArrowheads="1"/>
            </p:cNvSpPr>
            <p:nvPr userDrawn="1"/>
          </p:nvSpPr>
          <p:spPr bwMode="hidden">
            <a:xfrm>
              <a:off x="86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3" name="Rectangle 13"/>
            <p:cNvSpPr>
              <a:spLocks noChangeArrowheads="1"/>
            </p:cNvSpPr>
            <p:nvPr userDrawn="1"/>
          </p:nvSpPr>
          <p:spPr bwMode="hidden">
            <a:xfrm>
              <a:off x="96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4" name="Rectangle 14"/>
            <p:cNvSpPr>
              <a:spLocks noChangeArrowheads="1"/>
            </p:cNvSpPr>
            <p:nvPr userDrawn="1"/>
          </p:nvSpPr>
          <p:spPr bwMode="hidden">
            <a:xfrm>
              <a:off x="105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5" name="Rectangle 15"/>
            <p:cNvSpPr>
              <a:spLocks noChangeArrowheads="1"/>
            </p:cNvSpPr>
            <p:nvPr userDrawn="1"/>
          </p:nvSpPr>
          <p:spPr bwMode="hidden">
            <a:xfrm>
              <a:off x="115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6" name="Rectangle 16"/>
            <p:cNvSpPr>
              <a:spLocks noChangeArrowheads="1"/>
            </p:cNvSpPr>
            <p:nvPr userDrawn="1"/>
          </p:nvSpPr>
          <p:spPr bwMode="hidden">
            <a:xfrm>
              <a:off x="124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7" name="Rectangle 17"/>
            <p:cNvSpPr>
              <a:spLocks noChangeArrowheads="1"/>
            </p:cNvSpPr>
            <p:nvPr userDrawn="1"/>
          </p:nvSpPr>
          <p:spPr bwMode="hidden">
            <a:xfrm>
              <a:off x="134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8" name="Rectangle 18"/>
            <p:cNvSpPr>
              <a:spLocks noChangeArrowheads="1"/>
            </p:cNvSpPr>
            <p:nvPr userDrawn="1"/>
          </p:nvSpPr>
          <p:spPr bwMode="hidden">
            <a:xfrm>
              <a:off x="144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19" name="Rectangle 19"/>
            <p:cNvSpPr>
              <a:spLocks noChangeArrowheads="1"/>
            </p:cNvSpPr>
            <p:nvPr userDrawn="1"/>
          </p:nvSpPr>
          <p:spPr bwMode="hidden">
            <a:xfrm>
              <a:off x="153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0" name="Rectangle 20"/>
            <p:cNvSpPr>
              <a:spLocks noChangeArrowheads="1"/>
            </p:cNvSpPr>
            <p:nvPr userDrawn="1"/>
          </p:nvSpPr>
          <p:spPr bwMode="hidden">
            <a:xfrm>
              <a:off x="163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1" name="Rectangle 21"/>
            <p:cNvSpPr>
              <a:spLocks noChangeArrowheads="1"/>
            </p:cNvSpPr>
            <p:nvPr userDrawn="1"/>
          </p:nvSpPr>
          <p:spPr bwMode="hidden">
            <a:xfrm>
              <a:off x="172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2" name="Rectangle 22"/>
            <p:cNvSpPr>
              <a:spLocks noChangeArrowheads="1"/>
            </p:cNvSpPr>
            <p:nvPr userDrawn="1"/>
          </p:nvSpPr>
          <p:spPr bwMode="hidden">
            <a:xfrm>
              <a:off x="182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3" name="Rectangle 23"/>
            <p:cNvSpPr>
              <a:spLocks noChangeArrowheads="1"/>
            </p:cNvSpPr>
            <p:nvPr userDrawn="1"/>
          </p:nvSpPr>
          <p:spPr bwMode="hidden">
            <a:xfrm>
              <a:off x="192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4" name="Rectangle 24"/>
            <p:cNvSpPr>
              <a:spLocks noChangeArrowheads="1"/>
            </p:cNvSpPr>
            <p:nvPr userDrawn="1"/>
          </p:nvSpPr>
          <p:spPr bwMode="hidden">
            <a:xfrm>
              <a:off x="201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5" name="Rectangle 25"/>
            <p:cNvSpPr>
              <a:spLocks noChangeArrowheads="1"/>
            </p:cNvSpPr>
            <p:nvPr userDrawn="1"/>
          </p:nvSpPr>
          <p:spPr bwMode="hidden">
            <a:xfrm>
              <a:off x="211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6" name="Rectangle 26"/>
            <p:cNvSpPr>
              <a:spLocks noChangeArrowheads="1"/>
            </p:cNvSpPr>
            <p:nvPr userDrawn="1"/>
          </p:nvSpPr>
          <p:spPr bwMode="hidden">
            <a:xfrm>
              <a:off x="220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7" name="Rectangle 27"/>
            <p:cNvSpPr>
              <a:spLocks noChangeArrowheads="1"/>
            </p:cNvSpPr>
            <p:nvPr userDrawn="1"/>
          </p:nvSpPr>
          <p:spPr bwMode="hidden">
            <a:xfrm>
              <a:off x="230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8" name="Rectangle 28"/>
            <p:cNvSpPr>
              <a:spLocks noChangeArrowheads="1"/>
            </p:cNvSpPr>
            <p:nvPr userDrawn="1"/>
          </p:nvSpPr>
          <p:spPr bwMode="hidden">
            <a:xfrm>
              <a:off x="240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29" name="Rectangle 29"/>
            <p:cNvSpPr>
              <a:spLocks noChangeArrowheads="1"/>
            </p:cNvSpPr>
            <p:nvPr userDrawn="1"/>
          </p:nvSpPr>
          <p:spPr bwMode="hidden">
            <a:xfrm>
              <a:off x="249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0" name="Rectangle 30"/>
            <p:cNvSpPr>
              <a:spLocks noChangeArrowheads="1"/>
            </p:cNvSpPr>
            <p:nvPr userDrawn="1"/>
          </p:nvSpPr>
          <p:spPr bwMode="hidden">
            <a:xfrm>
              <a:off x="259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1" name="Rectangle 31"/>
            <p:cNvSpPr>
              <a:spLocks noChangeArrowheads="1"/>
            </p:cNvSpPr>
            <p:nvPr userDrawn="1"/>
          </p:nvSpPr>
          <p:spPr bwMode="hidden">
            <a:xfrm>
              <a:off x="268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2" name="Rectangle 32"/>
            <p:cNvSpPr>
              <a:spLocks noChangeArrowheads="1"/>
            </p:cNvSpPr>
            <p:nvPr userDrawn="1"/>
          </p:nvSpPr>
          <p:spPr bwMode="hidden">
            <a:xfrm>
              <a:off x="278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3" name="Rectangle 33"/>
            <p:cNvSpPr>
              <a:spLocks noChangeArrowheads="1"/>
            </p:cNvSpPr>
            <p:nvPr userDrawn="1"/>
          </p:nvSpPr>
          <p:spPr bwMode="hidden">
            <a:xfrm>
              <a:off x="288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4" name="Rectangle 34"/>
            <p:cNvSpPr>
              <a:spLocks noChangeArrowheads="1"/>
            </p:cNvSpPr>
            <p:nvPr userDrawn="1"/>
          </p:nvSpPr>
          <p:spPr bwMode="hidden">
            <a:xfrm>
              <a:off x="297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5" name="Rectangle 35"/>
            <p:cNvSpPr>
              <a:spLocks noChangeArrowheads="1"/>
            </p:cNvSpPr>
            <p:nvPr userDrawn="1"/>
          </p:nvSpPr>
          <p:spPr bwMode="hidden">
            <a:xfrm>
              <a:off x="307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6" name="Rectangle 36"/>
            <p:cNvSpPr>
              <a:spLocks noChangeArrowheads="1"/>
            </p:cNvSpPr>
            <p:nvPr userDrawn="1"/>
          </p:nvSpPr>
          <p:spPr bwMode="hidden">
            <a:xfrm>
              <a:off x="316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7" name="Rectangle 37"/>
            <p:cNvSpPr>
              <a:spLocks noChangeArrowheads="1"/>
            </p:cNvSpPr>
            <p:nvPr userDrawn="1"/>
          </p:nvSpPr>
          <p:spPr bwMode="hidden">
            <a:xfrm>
              <a:off x="326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8" name="Rectangle 38"/>
            <p:cNvSpPr>
              <a:spLocks noChangeArrowheads="1"/>
            </p:cNvSpPr>
            <p:nvPr userDrawn="1"/>
          </p:nvSpPr>
          <p:spPr bwMode="hidden">
            <a:xfrm>
              <a:off x="336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39" name="Rectangle 39"/>
            <p:cNvSpPr>
              <a:spLocks noChangeArrowheads="1"/>
            </p:cNvSpPr>
            <p:nvPr userDrawn="1"/>
          </p:nvSpPr>
          <p:spPr bwMode="hidden">
            <a:xfrm>
              <a:off x="345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0" name="Rectangle 40"/>
            <p:cNvSpPr>
              <a:spLocks noChangeArrowheads="1"/>
            </p:cNvSpPr>
            <p:nvPr userDrawn="1"/>
          </p:nvSpPr>
          <p:spPr bwMode="hidden">
            <a:xfrm>
              <a:off x="355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1" name="Rectangle 41"/>
            <p:cNvSpPr>
              <a:spLocks noChangeArrowheads="1"/>
            </p:cNvSpPr>
            <p:nvPr userDrawn="1"/>
          </p:nvSpPr>
          <p:spPr bwMode="hidden">
            <a:xfrm>
              <a:off x="364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2" name="Rectangle 42"/>
            <p:cNvSpPr>
              <a:spLocks noChangeArrowheads="1"/>
            </p:cNvSpPr>
            <p:nvPr userDrawn="1"/>
          </p:nvSpPr>
          <p:spPr bwMode="hidden">
            <a:xfrm>
              <a:off x="374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3" name="Rectangle 43"/>
            <p:cNvSpPr>
              <a:spLocks noChangeArrowheads="1"/>
            </p:cNvSpPr>
            <p:nvPr userDrawn="1"/>
          </p:nvSpPr>
          <p:spPr bwMode="hidden">
            <a:xfrm>
              <a:off x="384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4" name="Rectangle 44"/>
            <p:cNvSpPr>
              <a:spLocks noChangeArrowheads="1"/>
            </p:cNvSpPr>
            <p:nvPr userDrawn="1"/>
          </p:nvSpPr>
          <p:spPr bwMode="hidden">
            <a:xfrm>
              <a:off x="393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5" name="Rectangle 45"/>
            <p:cNvSpPr>
              <a:spLocks noChangeArrowheads="1"/>
            </p:cNvSpPr>
            <p:nvPr userDrawn="1"/>
          </p:nvSpPr>
          <p:spPr bwMode="hidden">
            <a:xfrm>
              <a:off x="403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6" name="Rectangle 46"/>
            <p:cNvSpPr>
              <a:spLocks noChangeArrowheads="1"/>
            </p:cNvSpPr>
            <p:nvPr userDrawn="1"/>
          </p:nvSpPr>
          <p:spPr bwMode="hidden">
            <a:xfrm>
              <a:off x="412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7" name="Rectangle 47"/>
            <p:cNvSpPr>
              <a:spLocks noChangeArrowheads="1"/>
            </p:cNvSpPr>
            <p:nvPr userDrawn="1"/>
          </p:nvSpPr>
          <p:spPr bwMode="hidden">
            <a:xfrm>
              <a:off x="422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8" name="Rectangle 48"/>
            <p:cNvSpPr>
              <a:spLocks noChangeArrowheads="1"/>
            </p:cNvSpPr>
            <p:nvPr userDrawn="1"/>
          </p:nvSpPr>
          <p:spPr bwMode="hidden">
            <a:xfrm>
              <a:off x="432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49" name="Rectangle 49"/>
            <p:cNvSpPr>
              <a:spLocks noChangeArrowheads="1"/>
            </p:cNvSpPr>
            <p:nvPr userDrawn="1"/>
          </p:nvSpPr>
          <p:spPr bwMode="hidden">
            <a:xfrm>
              <a:off x="441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0" name="Rectangle 50"/>
            <p:cNvSpPr>
              <a:spLocks noChangeArrowheads="1"/>
            </p:cNvSpPr>
            <p:nvPr userDrawn="1"/>
          </p:nvSpPr>
          <p:spPr bwMode="hidden">
            <a:xfrm>
              <a:off x="451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1" name="Rectangle 51"/>
            <p:cNvSpPr>
              <a:spLocks noChangeArrowheads="1"/>
            </p:cNvSpPr>
            <p:nvPr userDrawn="1"/>
          </p:nvSpPr>
          <p:spPr bwMode="hidden">
            <a:xfrm>
              <a:off x="460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2" name="Rectangle 52"/>
            <p:cNvSpPr>
              <a:spLocks noChangeArrowheads="1"/>
            </p:cNvSpPr>
            <p:nvPr userDrawn="1"/>
          </p:nvSpPr>
          <p:spPr bwMode="hidden">
            <a:xfrm>
              <a:off x="470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3" name="Rectangle 53"/>
            <p:cNvSpPr>
              <a:spLocks noChangeArrowheads="1"/>
            </p:cNvSpPr>
            <p:nvPr userDrawn="1"/>
          </p:nvSpPr>
          <p:spPr bwMode="hidden">
            <a:xfrm>
              <a:off x="480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4" name="Rectangle 54"/>
            <p:cNvSpPr>
              <a:spLocks noChangeArrowheads="1"/>
            </p:cNvSpPr>
            <p:nvPr userDrawn="1"/>
          </p:nvSpPr>
          <p:spPr bwMode="hidden">
            <a:xfrm>
              <a:off x="489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5" name="Rectangle 55"/>
            <p:cNvSpPr>
              <a:spLocks noChangeArrowheads="1"/>
            </p:cNvSpPr>
            <p:nvPr userDrawn="1"/>
          </p:nvSpPr>
          <p:spPr bwMode="hidden">
            <a:xfrm>
              <a:off x="499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6" name="Rectangle 56"/>
            <p:cNvSpPr>
              <a:spLocks noChangeArrowheads="1"/>
            </p:cNvSpPr>
            <p:nvPr userDrawn="1"/>
          </p:nvSpPr>
          <p:spPr bwMode="hidden">
            <a:xfrm>
              <a:off x="508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7" name="Rectangle 57"/>
            <p:cNvSpPr>
              <a:spLocks noChangeArrowheads="1"/>
            </p:cNvSpPr>
            <p:nvPr userDrawn="1"/>
          </p:nvSpPr>
          <p:spPr bwMode="hidden">
            <a:xfrm>
              <a:off x="518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8" name="Rectangle 58"/>
            <p:cNvSpPr>
              <a:spLocks noChangeArrowheads="1"/>
            </p:cNvSpPr>
            <p:nvPr userDrawn="1"/>
          </p:nvSpPr>
          <p:spPr bwMode="hidden">
            <a:xfrm>
              <a:off x="5280"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59" name="Rectangle 59"/>
            <p:cNvSpPr>
              <a:spLocks noChangeArrowheads="1"/>
            </p:cNvSpPr>
            <p:nvPr userDrawn="1"/>
          </p:nvSpPr>
          <p:spPr bwMode="hidden">
            <a:xfrm>
              <a:off x="5376"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60" name="Rectangle 60"/>
            <p:cNvSpPr>
              <a:spLocks noChangeArrowheads="1"/>
            </p:cNvSpPr>
            <p:nvPr userDrawn="1"/>
          </p:nvSpPr>
          <p:spPr bwMode="hidden">
            <a:xfrm>
              <a:off x="5472"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61" name="Rectangle 61"/>
            <p:cNvSpPr>
              <a:spLocks noChangeArrowheads="1"/>
            </p:cNvSpPr>
            <p:nvPr userDrawn="1"/>
          </p:nvSpPr>
          <p:spPr bwMode="hidden">
            <a:xfrm>
              <a:off x="5568"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62" name="Rectangle 62"/>
            <p:cNvSpPr>
              <a:spLocks noChangeArrowheads="1"/>
            </p:cNvSpPr>
            <p:nvPr userDrawn="1"/>
          </p:nvSpPr>
          <p:spPr bwMode="hidden">
            <a:xfrm>
              <a:off x="5664" y="6"/>
              <a:ext cx="48" cy="432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25663" name="Rectangle 63"/>
            <p:cNvSpPr>
              <a:spLocks noChangeArrowheads="1"/>
            </p:cNvSpPr>
            <p:nvPr userDrawn="1"/>
          </p:nvSpPr>
          <p:spPr bwMode="hidden">
            <a:xfrm>
              <a:off x="431" y="0"/>
              <a:ext cx="5331" cy="4320"/>
            </a:xfrm>
            <a:prstGeom prst="rect">
              <a:avLst/>
            </a:prstGeom>
            <a:solidFill>
              <a:schemeClr val="accent1">
                <a:alpha val="50000"/>
              </a:schemeClr>
            </a:solidFill>
            <a:ln w="9525">
              <a:noFill/>
              <a:miter lim="800000"/>
              <a:headEnd/>
              <a:tailEnd/>
            </a:ln>
            <a:effectLst/>
          </p:spPr>
          <p:txBody>
            <a:bodyPr wrap="none" anchor="ctr"/>
            <a:lstStyle/>
            <a:p>
              <a:pPr>
                <a:defRPr/>
              </a:pPr>
              <a:endParaRPr lang="en-US"/>
            </a:p>
          </p:txBody>
        </p:sp>
        <p:sp>
          <p:nvSpPr>
            <p:cNvPr id="25664" name="Rectangle 64"/>
            <p:cNvSpPr>
              <a:spLocks noChangeArrowheads="1"/>
            </p:cNvSpPr>
            <p:nvPr userDrawn="1"/>
          </p:nvSpPr>
          <p:spPr bwMode="blackGray">
            <a:xfrm>
              <a:off x="0" y="1081"/>
              <a:ext cx="4378" cy="47"/>
            </a:xfrm>
            <a:prstGeom prst="rect">
              <a:avLst/>
            </a:prstGeom>
            <a:solidFill>
              <a:schemeClr val="hlink">
                <a:alpha val="50000"/>
              </a:schemeClr>
            </a:solidFill>
            <a:ln w="9525">
              <a:noFill/>
              <a:miter lim="800000"/>
              <a:headEnd/>
              <a:tailEnd/>
            </a:ln>
            <a:effectLst/>
          </p:spPr>
          <p:txBody>
            <a:bodyPr wrap="none" anchor="ctr"/>
            <a:lstStyle/>
            <a:p>
              <a:pPr>
                <a:defRPr/>
              </a:pPr>
              <a:endParaRPr lang="en-US"/>
            </a:p>
          </p:txBody>
        </p:sp>
      </p:grpSp>
      <p:sp>
        <p:nvSpPr>
          <p:cNvPr id="1027" name="Rectangle 65"/>
          <p:cNvSpPr>
            <a:spLocks noGrp="1" noChangeArrowheads="1"/>
          </p:cNvSpPr>
          <p:nvPr>
            <p:ph type="title"/>
          </p:nvPr>
        </p:nvSpPr>
        <p:spPr bwMode="auto">
          <a:xfrm>
            <a:off x="871538" y="192088"/>
            <a:ext cx="8162925" cy="14319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smtClean="0"/>
              <a:t>Click to edit Master title style</a:t>
            </a:r>
          </a:p>
        </p:txBody>
      </p:sp>
      <p:sp>
        <p:nvSpPr>
          <p:cNvPr id="1028" name="Rectangle 66"/>
          <p:cNvSpPr>
            <a:spLocks noGrp="1" noChangeArrowheads="1"/>
          </p:cNvSpPr>
          <p:nvPr>
            <p:ph type="body" idx="1"/>
          </p:nvPr>
        </p:nvSpPr>
        <p:spPr bwMode="auto">
          <a:xfrm>
            <a:off x="912813" y="1905000"/>
            <a:ext cx="8110537"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67" name="Rectangle 67"/>
          <p:cNvSpPr>
            <a:spLocks noGrp="1" noChangeArrowheads="1"/>
          </p:cNvSpPr>
          <p:nvPr>
            <p:ph type="dt" sz="half" idx="2"/>
          </p:nvPr>
        </p:nvSpPr>
        <p:spPr bwMode="auto">
          <a:xfrm>
            <a:off x="11525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endParaRPr lang="en-US"/>
          </a:p>
        </p:txBody>
      </p:sp>
      <p:sp>
        <p:nvSpPr>
          <p:cNvPr id="25668" name="Rectangle 68"/>
          <p:cNvSpPr>
            <a:spLocks noGrp="1" noChangeArrowheads="1"/>
          </p:cNvSpPr>
          <p:nvPr>
            <p:ph type="ftr" sz="quarter" idx="3"/>
          </p:nvPr>
        </p:nvSpPr>
        <p:spPr bwMode="auto">
          <a:xfrm>
            <a:off x="3590925" y="6286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p>
        </p:txBody>
      </p:sp>
      <p:sp>
        <p:nvSpPr>
          <p:cNvPr id="25669" name="Rectangle 69"/>
          <p:cNvSpPr>
            <a:spLocks noGrp="1" noChangeArrowheads="1"/>
          </p:cNvSpPr>
          <p:nvPr>
            <p:ph type="sldNum" sz="quarter" idx="4"/>
          </p:nvPr>
        </p:nvSpPr>
        <p:spPr bwMode="auto">
          <a:xfrm>
            <a:off x="7019925" y="6286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1E7421CC-3D04-4733-9244-360FBCA912E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Verdana" pitchFamily="34" charset="0"/>
        </a:defRPr>
      </a:lvl2pPr>
      <a:lvl3pPr algn="l" rtl="0" eaLnBrk="0" fontAlgn="base" hangingPunct="0">
        <a:spcBef>
          <a:spcPct val="0"/>
        </a:spcBef>
        <a:spcAft>
          <a:spcPct val="0"/>
        </a:spcAft>
        <a:defRPr sz="4400">
          <a:solidFill>
            <a:schemeClr val="tx2"/>
          </a:solidFill>
          <a:latin typeface="Verdana" pitchFamily="34" charset="0"/>
        </a:defRPr>
      </a:lvl3pPr>
      <a:lvl4pPr algn="l" rtl="0" eaLnBrk="0" fontAlgn="base" hangingPunct="0">
        <a:spcBef>
          <a:spcPct val="0"/>
        </a:spcBef>
        <a:spcAft>
          <a:spcPct val="0"/>
        </a:spcAft>
        <a:defRPr sz="4400">
          <a:solidFill>
            <a:schemeClr val="tx2"/>
          </a:solidFill>
          <a:latin typeface="Verdana" pitchFamily="34" charset="0"/>
        </a:defRPr>
      </a:lvl4pPr>
      <a:lvl5pPr algn="l" rtl="0" eaLnBrk="0" fontAlgn="base" hangingPunct="0">
        <a:spcBef>
          <a:spcPct val="0"/>
        </a:spcBef>
        <a:spcAft>
          <a:spcPct val="0"/>
        </a:spcAft>
        <a:defRPr sz="4400">
          <a:solidFill>
            <a:schemeClr val="tx2"/>
          </a:solidFill>
          <a:latin typeface="Verdana" pitchFamily="34" charset="0"/>
        </a:defRPr>
      </a:lvl5pPr>
      <a:lvl6pPr marL="457200" algn="l" rtl="0" fontAlgn="base">
        <a:spcBef>
          <a:spcPct val="0"/>
        </a:spcBef>
        <a:spcAft>
          <a:spcPct val="0"/>
        </a:spcAft>
        <a:defRPr sz="4400">
          <a:solidFill>
            <a:schemeClr val="tx2"/>
          </a:solidFill>
          <a:latin typeface="Verdana" pitchFamily="34" charset="0"/>
        </a:defRPr>
      </a:lvl6pPr>
      <a:lvl7pPr marL="914400" algn="l" rtl="0" fontAlgn="base">
        <a:spcBef>
          <a:spcPct val="0"/>
        </a:spcBef>
        <a:spcAft>
          <a:spcPct val="0"/>
        </a:spcAft>
        <a:defRPr sz="4400">
          <a:solidFill>
            <a:schemeClr val="tx2"/>
          </a:solidFill>
          <a:latin typeface="Verdana" pitchFamily="34" charset="0"/>
        </a:defRPr>
      </a:lvl7pPr>
      <a:lvl8pPr marL="1371600" algn="l" rtl="0" fontAlgn="base">
        <a:spcBef>
          <a:spcPct val="0"/>
        </a:spcBef>
        <a:spcAft>
          <a:spcPct val="0"/>
        </a:spcAft>
        <a:defRPr sz="4400">
          <a:solidFill>
            <a:schemeClr val="tx2"/>
          </a:solidFill>
          <a:latin typeface="Verdana" pitchFamily="34" charset="0"/>
        </a:defRPr>
      </a:lvl8pPr>
      <a:lvl9pPr marL="1828800" algn="l" rtl="0" fontAlgn="base">
        <a:spcBef>
          <a:spcPct val="0"/>
        </a:spcBef>
        <a:spcAft>
          <a:spcPct val="0"/>
        </a:spcAft>
        <a:defRPr sz="4400">
          <a:solidFill>
            <a:schemeClr val="tx2"/>
          </a:solidFill>
          <a:latin typeface="Verdana" pitchFamily="34" charset="0"/>
        </a:defRPr>
      </a:lvl9pPr>
    </p:titleStyle>
    <p:bodyStyle>
      <a:lvl1pPr marL="342900" indent="-342900" algn="l" rtl="0" eaLnBrk="0" fontAlgn="base" hangingPunct="0">
        <a:spcBef>
          <a:spcPct val="20000"/>
        </a:spcBef>
        <a:spcAft>
          <a:spcPct val="0"/>
        </a:spcAft>
        <a:buClr>
          <a:schemeClr val="folHlink"/>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85000"/>
        <a:buChar char="•"/>
        <a:defRPr sz="2000">
          <a:solidFill>
            <a:schemeClr val="tx1"/>
          </a:solidFill>
          <a:latin typeface="+mn-lt"/>
        </a:defRPr>
      </a:lvl5pPr>
      <a:lvl6pPr marL="2514600" indent="-228600" algn="l" rtl="0" fontAlgn="base">
        <a:spcBef>
          <a:spcPct val="20000"/>
        </a:spcBef>
        <a:spcAft>
          <a:spcPct val="0"/>
        </a:spcAft>
        <a:buClr>
          <a:schemeClr val="tx1"/>
        </a:buClr>
        <a:buSzPct val="85000"/>
        <a:buChar char="•"/>
        <a:defRPr sz="2000">
          <a:solidFill>
            <a:schemeClr val="tx1"/>
          </a:solidFill>
          <a:latin typeface="+mn-lt"/>
        </a:defRPr>
      </a:lvl6pPr>
      <a:lvl7pPr marL="2971800" indent="-228600" algn="l" rtl="0" fontAlgn="base">
        <a:spcBef>
          <a:spcPct val="20000"/>
        </a:spcBef>
        <a:spcAft>
          <a:spcPct val="0"/>
        </a:spcAft>
        <a:buClr>
          <a:schemeClr val="tx1"/>
        </a:buClr>
        <a:buSzPct val="85000"/>
        <a:buChar char="•"/>
        <a:defRPr sz="2000">
          <a:solidFill>
            <a:schemeClr val="tx1"/>
          </a:solidFill>
          <a:latin typeface="+mn-lt"/>
        </a:defRPr>
      </a:lvl7pPr>
      <a:lvl8pPr marL="3429000" indent="-228600" algn="l" rtl="0" fontAlgn="base">
        <a:spcBef>
          <a:spcPct val="20000"/>
        </a:spcBef>
        <a:spcAft>
          <a:spcPct val="0"/>
        </a:spcAft>
        <a:buClr>
          <a:schemeClr val="tx1"/>
        </a:buClr>
        <a:buSzPct val="85000"/>
        <a:buChar char="•"/>
        <a:defRPr sz="2000">
          <a:solidFill>
            <a:schemeClr val="tx1"/>
          </a:solidFill>
          <a:latin typeface="+mn-lt"/>
        </a:defRPr>
      </a:lvl8pPr>
      <a:lvl9pPr marL="3886200" indent="-228600" algn="l" rtl="0" fontAlgn="base">
        <a:spcBef>
          <a:spcPct val="20000"/>
        </a:spcBef>
        <a:spcAft>
          <a:spcPct val="0"/>
        </a:spcAft>
        <a:buClr>
          <a:schemeClr val="tx1"/>
        </a:buClr>
        <a:buSzPct val="8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600200"/>
            <a:ext cx="7772400" cy="641350"/>
          </a:xfrm>
        </p:spPr>
        <p:txBody>
          <a:bodyPr/>
          <a:lstStyle/>
          <a:p>
            <a:pPr algn="ctr" eaLnBrk="1" hangingPunct="1"/>
            <a:r>
              <a:rPr lang="en-US" sz="3600" smtClean="0">
                <a:latin typeface="Times New Roman" pitchFamily="18" charset="0"/>
              </a:rPr>
              <a:t>OCCUPATIONAL ERGONOMICS</a:t>
            </a:r>
          </a:p>
        </p:txBody>
      </p:sp>
      <p:sp>
        <p:nvSpPr>
          <p:cNvPr id="3075" name="Rectangle 3"/>
          <p:cNvSpPr>
            <a:spLocks noGrp="1" noChangeArrowheads="1"/>
          </p:cNvSpPr>
          <p:nvPr>
            <p:ph type="subTitle" idx="1"/>
          </p:nvPr>
        </p:nvSpPr>
        <p:spPr>
          <a:xfrm>
            <a:off x="1295400" y="3276600"/>
            <a:ext cx="6400800" cy="1752600"/>
          </a:xfrm>
        </p:spPr>
        <p:txBody>
          <a:bodyPr/>
          <a:lstStyle/>
          <a:p>
            <a:pPr algn="ctr" eaLnBrk="1" hangingPunct="1"/>
            <a:r>
              <a:rPr lang="en-US" smtClean="0">
                <a:latin typeface="Times New Roman" pitchFamily="18" charset="0"/>
              </a:rPr>
              <a:t>Chapter 11</a:t>
            </a:r>
          </a:p>
          <a:p>
            <a:pPr algn="ctr" eaLnBrk="1" hangingPunct="1"/>
            <a:r>
              <a:rPr lang="en-US" sz="4000" smtClean="0">
                <a:latin typeface="Times New Roman" pitchFamily="18" charset="0"/>
              </a:rPr>
              <a:t>WORKPLACE ANALYSIS</a:t>
            </a:r>
            <a:endParaRPr lang="en-US" sz="40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p:spPr>
        <p:txBody>
          <a:bodyPr/>
          <a:lstStyle/>
          <a:p>
            <a:fld id="{95765E18-DA8C-47FD-B80C-3DF8D1DDCB48}" type="slidenum">
              <a:rPr lang="en-US" smtClean="0"/>
              <a:pPr/>
              <a:t>2</a:t>
            </a:fld>
            <a:endParaRPr lang="en-US" smtClean="0"/>
          </a:p>
        </p:txBody>
      </p:sp>
      <p:sp>
        <p:nvSpPr>
          <p:cNvPr id="4099" name="Rectangle 2"/>
          <p:cNvSpPr>
            <a:spLocks noGrp="1" noChangeArrowheads="1"/>
          </p:cNvSpPr>
          <p:nvPr>
            <p:ph type="title"/>
          </p:nvPr>
        </p:nvSpPr>
        <p:spPr>
          <a:xfrm>
            <a:off x="762000" y="411163"/>
            <a:ext cx="8162925" cy="823912"/>
          </a:xfrm>
        </p:spPr>
        <p:txBody>
          <a:bodyPr/>
          <a:lstStyle/>
          <a:p>
            <a:pPr algn="ctr" eaLnBrk="1" hangingPunct="1"/>
            <a:r>
              <a:rPr lang="en-US" sz="4800" smtClean="0">
                <a:latin typeface="Times New Roman" pitchFamily="18" charset="0"/>
              </a:rPr>
              <a:t>WORKPLACE ANALYSIS</a:t>
            </a:r>
          </a:p>
        </p:txBody>
      </p:sp>
      <p:sp>
        <p:nvSpPr>
          <p:cNvPr id="4100" name="Rectangle 3"/>
          <p:cNvSpPr>
            <a:spLocks noGrp="1" noChangeArrowheads="1"/>
          </p:cNvSpPr>
          <p:nvPr>
            <p:ph type="body" idx="1"/>
          </p:nvPr>
        </p:nvSpPr>
        <p:spPr>
          <a:xfrm>
            <a:off x="912813" y="1905000"/>
            <a:ext cx="7621587" cy="4191000"/>
          </a:xfrm>
        </p:spPr>
        <p:txBody>
          <a:bodyPr/>
          <a:lstStyle/>
          <a:p>
            <a:pPr>
              <a:lnSpc>
                <a:spcPct val="80000"/>
              </a:lnSpc>
              <a:buFont typeface="Wingdings" pitchFamily="2" charset="2"/>
              <a:buNone/>
            </a:pPr>
            <a:r>
              <a:rPr lang="en-US" altLang="ja-JP" sz="2800" b="1" smtClean="0">
                <a:latin typeface="Times New Roman" pitchFamily="18" charset="0"/>
                <a:ea typeface="ＭＳ Ｐゴシック" charset="-128"/>
              </a:rPr>
              <a:t>Learning Objectives</a:t>
            </a:r>
          </a:p>
          <a:p>
            <a:pPr>
              <a:lnSpc>
                <a:spcPct val="80000"/>
              </a:lnSpc>
              <a:buFont typeface="Wingdings" pitchFamily="2" charset="2"/>
              <a:buNone/>
            </a:pPr>
            <a:r>
              <a:rPr lang="en-US" altLang="ja-JP" sz="2800" smtClean="0">
                <a:latin typeface="Times New Roman" pitchFamily="18" charset="0"/>
                <a:ea typeface="ＭＳ Ｐゴシック" charset="-128"/>
              </a:rPr>
              <a:t>At the conclusion of this chapter, learners will be </a:t>
            </a:r>
          </a:p>
          <a:p>
            <a:pPr>
              <a:lnSpc>
                <a:spcPct val="80000"/>
              </a:lnSpc>
              <a:buFont typeface="Wingdings" pitchFamily="2" charset="2"/>
              <a:buNone/>
            </a:pPr>
            <a:r>
              <a:rPr lang="en-US" altLang="ja-JP" sz="2800" smtClean="0">
                <a:latin typeface="Times New Roman" pitchFamily="18" charset="0"/>
                <a:ea typeface="ＭＳ Ｐゴシック" charset="-128"/>
              </a:rPr>
              <a:t>able to:</a:t>
            </a:r>
          </a:p>
          <a:p>
            <a:pPr lvl="1">
              <a:lnSpc>
                <a:spcPct val="80000"/>
              </a:lnSpc>
            </a:pPr>
            <a:r>
              <a:rPr lang="en-US" altLang="ja-JP" sz="2400" smtClean="0">
                <a:latin typeface="Times New Roman" pitchFamily="18" charset="0"/>
                <a:ea typeface="ＭＳ Ｐゴシック" charset="-128"/>
              </a:rPr>
              <a:t>Prioritize workstation evaluations</a:t>
            </a:r>
          </a:p>
          <a:p>
            <a:pPr lvl="1">
              <a:lnSpc>
                <a:spcPct val="80000"/>
              </a:lnSpc>
            </a:pPr>
            <a:r>
              <a:rPr lang="en-US" altLang="ja-JP" sz="2400" smtClean="0">
                <a:latin typeface="Times New Roman" pitchFamily="18" charset="0"/>
                <a:ea typeface="ＭＳ Ｐゴシック" charset="-128"/>
              </a:rPr>
              <a:t>Conduct a workstation evaluation and identify the ergonomic risk factors present</a:t>
            </a:r>
          </a:p>
          <a:p>
            <a:pPr lvl="1">
              <a:lnSpc>
                <a:spcPct val="80000"/>
              </a:lnSpc>
            </a:pPr>
            <a:r>
              <a:rPr lang="en-US" altLang="ja-JP" sz="2400" smtClean="0">
                <a:latin typeface="Times New Roman" pitchFamily="18" charset="0"/>
                <a:ea typeface="ＭＳ Ｐゴシック" charset="-128"/>
              </a:rPr>
              <a:t>Recommend modifications to reduce ergonomics risk</a:t>
            </a:r>
          </a:p>
          <a:p>
            <a:pPr lvl="1">
              <a:lnSpc>
                <a:spcPct val="80000"/>
              </a:lnSpc>
            </a:pPr>
            <a:r>
              <a:rPr lang="en-US" altLang="ja-JP" sz="2400" smtClean="0">
                <a:latin typeface="Times New Roman" pitchFamily="18" charset="0"/>
                <a:ea typeface="ＭＳ Ｐゴシック" charset="-128"/>
              </a:rPr>
              <a:t>Validate changes made in order to document decrease in ergonomic risk factors</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66CEE7C5-88F8-4FC8-8F6A-CB2F135EAB51}" type="slidenum">
              <a:rPr lang="en-US" smtClean="0"/>
              <a:pPr/>
              <a:t>3</a:t>
            </a:fld>
            <a:endParaRPr lang="en-US" smtClean="0"/>
          </a:p>
        </p:txBody>
      </p:sp>
      <p:sp>
        <p:nvSpPr>
          <p:cNvPr id="5123" name="Rectangle 2"/>
          <p:cNvSpPr>
            <a:spLocks noGrp="1" noChangeArrowheads="1"/>
          </p:cNvSpPr>
          <p:nvPr>
            <p:ph type="title"/>
          </p:nvPr>
        </p:nvSpPr>
        <p:spPr>
          <a:xfrm>
            <a:off x="762000" y="411163"/>
            <a:ext cx="8162925" cy="823912"/>
          </a:xfrm>
        </p:spPr>
        <p:txBody>
          <a:bodyPr/>
          <a:lstStyle/>
          <a:p>
            <a:pPr algn="ctr" eaLnBrk="1" hangingPunct="1"/>
            <a:r>
              <a:rPr lang="en-US" sz="4800" smtClean="0">
                <a:latin typeface="Times New Roman" pitchFamily="18" charset="0"/>
              </a:rPr>
              <a:t>WORKPLACE ANALYSIS</a:t>
            </a:r>
          </a:p>
        </p:txBody>
      </p:sp>
      <p:sp>
        <p:nvSpPr>
          <p:cNvPr id="5124" name="Rectangle 3"/>
          <p:cNvSpPr>
            <a:spLocks noGrp="1" noChangeArrowheads="1"/>
          </p:cNvSpPr>
          <p:nvPr>
            <p:ph type="body" idx="1"/>
          </p:nvPr>
        </p:nvSpPr>
        <p:spPr>
          <a:xfrm>
            <a:off x="912813" y="1905000"/>
            <a:ext cx="7621587" cy="4191000"/>
          </a:xfrm>
        </p:spPr>
        <p:txBody>
          <a:bodyPr/>
          <a:lstStyle/>
          <a:p>
            <a:pPr marL="533400" indent="-533400" eaLnBrk="1" hangingPunct="1">
              <a:lnSpc>
                <a:spcPct val="80000"/>
              </a:lnSpc>
              <a:buFont typeface="Wingdings" pitchFamily="2" charset="2"/>
              <a:buNone/>
            </a:pPr>
            <a:r>
              <a:rPr lang="en-US" smtClean="0">
                <a:latin typeface="Times New Roman" pitchFamily="18" charset="0"/>
                <a:cs typeface="Times New Roman" pitchFamily="18" charset="0"/>
              </a:rPr>
              <a:t>This chapter:</a:t>
            </a:r>
            <a:endParaRPr lang="en-US" smtClean="0"/>
          </a:p>
          <a:p>
            <a:pPr marL="914400" lvl="1" indent="-457200" eaLnBrk="1" hangingPunct="1">
              <a:lnSpc>
                <a:spcPct val="80000"/>
              </a:lnSpc>
            </a:pPr>
            <a:r>
              <a:rPr lang="en-US" sz="2400" smtClean="0">
                <a:latin typeface="Times New Roman" pitchFamily="18" charset="0"/>
                <a:cs typeface="Times New Roman" pitchFamily="18" charset="0"/>
              </a:rPr>
              <a:t>Outlines</a:t>
            </a:r>
            <a:r>
              <a:rPr lang="en-US" sz="2400" smtClean="0">
                <a:latin typeface="Times New Roman" pitchFamily="18" charset="0"/>
              </a:rPr>
              <a:t> ways to identify workstation for evaluation by analyzing available information,</a:t>
            </a:r>
          </a:p>
          <a:p>
            <a:pPr marL="914400" lvl="1" indent="-457200" eaLnBrk="1" hangingPunct="1">
              <a:lnSpc>
                <a:spcPct val="80000"/>
              </a:lnSpc>
            </a:pPr>
            <a:r>
              <a:rPr lang="en-US" altLang="ja-JP" sz="2400" smtClean="0">
                <a:latin typeface="Times New Roman" pitchFamily="18" charset="0"/>
                <a:ea typeface="ＭＳ Ｐゴシック" charset="-128"/>
              </a:rPr>
              <a:t>Recommends a workstation evaluation system that helps to identify the severity of ergonomic risk factors through the use of ergonomics evaluation models,</a:t>
            </a:r>
            <a:r>
              <a:rPr lang="en-US" altLang="ja-JP" sz="2400" smtClean="0">
                <a:ea typeface="ＭＳ Ｐゴシック" charset="-128"/>
              </a:rPr>
              <a:t> </a:t>
            </a:r>
            <a:r>
              <a:rPr lang="en-US" sz="2400" smtClean="0">
                <a:latin typeface="Times New Roman" pitchFamily="18" charset="0"/>
              </a:rPr>
              <a:t> </a:t>
            </a:r>
          </a:p>
          <a:p>
            <a:pPr marL="914400" lvl="1" indent="-457200" eaLnBrk="1" hangingPunct="1">
              <a:lnSpc>
                <a:spcPct val="80000"/>
              </a:lnSpc>
            </a:pPr>
            <a:r>
              <a:rPr lang="en-US" altLang="ja-JP" sz="2400" smtClean="0">
                <a:latin typeface="Times New Roman" pitchFamily="18" charset="0"/>
                <a:ea typeface="ＭＳ Ｐゴシック" charset="-128"/>
              </a:rPr>
              <a:t>Reviews methods for developing recommendations to reduce the risk factors present in a task or operation, and </a:t>
            </a:r>
            <a:endParaRPr lang="en-US" sz="2400" smtClean="0">
              <a:latin typeface="Times New Roman" pitchFamily="18" charset="0"/>
            </a:endParaRPr>
          </a:p>
          <a:p>
            <a:pPr marL="914400" lvl="1" indent="-457200" eaLnBrk="1" hangingPunct="1">
              <a:lnSpc>
                <a:spcPct val="80000"/>
              </a:lnSpc>
            </a:pPr>
            <a:r>
              <a:rPr lang="en-US" altLang="ja-JP" sz="2400" smtClean="0">
                <a:latin typeface="Times New Roman" pitchFamily="18" charset="0"/>
                <a:ea typeface="ＭＳ Ｐゴシック" charset="-128"/>
              </a:rPr>
              <a:t>Proposes ways to validate the effectiveness of implemented recommendations. </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7B8DD4DC-A0B1-4445-BBCF-BB2391646CB0}" type="slidenum">
              <a:rPr lang="en-US" smtClean="0"/>
              <a:pPr/>
              <a:t>4</a:t>
            </a:fld>
            <a:endParaRPr lang="en-US" smtClean="0"/>
          </a:p>
        </p:txBody>
      </p:sp>
      <p:sp>
        <p:nvSpPr>
          <p:cNvPr id="6147" name="Rectangle 2"/>
          <p:cNvSpPr>
            <a:spLocks noGrp="1" noChangeArrowheads="1"/>
          </p:cNvSpPr>
          <p:nvPr>
            <p:ph type="title"/>
          </p:nvPr>
        </p:nvSpPr>
        <p:spPr>
          <a:xfrm>
            <a:off x="762000" y="411163"/>
            <a:ext cx="8162925" cy="823912"/>
          </a:xfrm>
        </p:spPr>
        <p:txBody>
          <a:bodyPr/>
          <a:lstStyle/>
          <a:p>
            <a:pPr algn="ctr" eaLnBrk="1" hangingPunct="1"/>
            <a:r>
              <a:rPr lang="en-US" sz="4800" smtClean="0">
                <a:latin typeface="Times New Roman" pitchFamily="18" charset="0"/>
              </a:rPr>
              <a:t>WORKPLACE ANALYSIS</a:t>
            </a:r>
          </a:p>
        </p:txBody>
      </p:sp>
      <p:sp>
        <p:nvSpPr>
          <p:cNvPr id="6148" name="Rectangle 3"/>
          <p:cNvSpPr>
            <a:spLocks noGrp="1" noChangeArrowheads="1"/>
          </p:cNvSpPr>
          <p:nvPr>
            <p:ph type="body" idx="1"/>
          </p:nvPr>
        </p:nvSpPr>
        <p:spPr>
          <a:xfrm>
            <a:off x="912813" y="1905000"/>
            <a:ext cx="7621587" cy="4191000"/>
          </a:xfrm>
        </p:spPr>
        <p:txBody>
          <a:bodyPr/>
          <a:lstStyle/>
          <a:p>
            <a:pPr marL="457200" indent="-457200">
              <a:buFont typeface="Wingdings" pitchFamily="2" charset="2"/>
              <a:buNone/>
            </a:pPr>
            <a:r>
              <a:rPr lang="en-US" altLang="ja-JP" sz="2400" smtClean="0">
                <a:latin typeface="Times New Roman" pitchFamily="18" charset="0"/>
                <a:ea typeface="ＭＳ Ｐゴシック" charset="-128"/>
              </a:rPr>
              <a:t>	Workstation analysis follows a standard problem solving procedure such as that suggested by Barnes (1980), which includes: </a:t>
            </a:r>
          </a:p>
          <a:p>
            <a:pPr marL="838200" lvl="1" indent="-381000"/>
            <a:r>
              <a:rPr lang="en-US" altLang="ja-JP" sz="2000" smtClean="0">
                <a:latin typeface="Times New Roman" pitchFamily="18" charset="0"/>
                <a:ea typeface="ＭＳ Ｐゴシック" charset="-128"/>
              </a:rPr>
              <a:t>Accurately defining the problem, </a:t>
            </a:r>
          </a:p>
          <a:p>
            <a:pPr marL="838200" lvl="1" indent="-381000"/>
            <a:r>
              <a:rPr lang="en-US" altLang="ja-JP" sz="2000" smtClean="0">
                <a:latin typeface="Times New Roman" pitchFamily="18" charset="0"/>
                <a:ea typeface="ＭＳ Ｐゴシック" charset="-128"/>
              </a:rPr>
              <a:t>Analyzing the problem, </a:t>
            </a:r>
          </a:p>
          <a:p>
            <a:pPr marL="838200" lvl="1" indent="-381000"/>
            <a:r>
              <a:rPr lang="en-US" altLang="ja-JP" sz="2000" smtClean="0">
                <a:latin typeface="Times New Roman" pitchFamily="18" charset="0"/>
                <a:ea typeface="ＭＳ Ｐゴシック" charset="-128"/>
              </a:rPr>
              <a:t>Searching for possible solutions, </a:t>
            </a:r>
          </a:p>
          <a:p>
            <a:pPr marL="838200" lvl="1" indent="-381000"/>
            <a:r>
              <a:rPr lang="en-US" altLang="ja-JP" sz="2000" smtClean="0">
                <a:latin typeface="Times New Roman" pitchFamily="18" charset="0"/>
                <a:ea typeface="ＭＳ Ｐゴシック" charset="-128"/>
              </a:rPr>
              <a:t>Evaluating the alternatives, </a:t>
            </a:r>
          </a:p>
          <a:p>
            <a:pPr marL="838200" lvl="1" indent="-381000"/>
            <a:r>
              <a:rPr lang="en-US" altLang="ja-JP" sz="2000" smtClean="0">
                <a:latin typeface="Times New Roman" pitchFamily="18" charset="0"/>
                <a:ea typeface="ＭＳ Ｐゴシック" charset="-128"/>
              </a:rPr>
              <a:t>Recommending an action, and </a:t>
            </a:r>
          </a:p>
          <a:p>
            <a:pPr marL="838200" lvl="1" indent="-381000"/>
            <a:r>
              <a:rPr lang="en-US" altLang="ja-JP" sz="2000" smtClean="0">
                <a:latin typeface="Times New Roman" pitchFamily="18" charset="0"/>
                <a:ea typeface="ＭＳ Ｐゴシック" charset="-128"/>
              </a:rPr>
              <a:t>Following up on the changes that were made.  </a:t>
            </a:r>
          </a:p>
          <a:p>
            <a:pPr marL="457200" indent="-457200">
              <a:buFont typeface="Wingdings" pitchFamily="2" charset="2"/>
              <a:buNone/>
            </a:pP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E337ADD2-7C9A-4E96-A206-BE08320A9DA5}" type="slidenum">
              <a:rPr lang="en-US" smtClean="0"/>
              <a:pPr/>
              <a:t>5</a:t>
            </a:fld>
            <a:endParaRPr lang="en-US" smtClean="0"/>
          </a:p>
        </p:txBody>
      </p:sp>
      <p:sp>
        <p:nvSpPr>
          <p:cNvPr id="7171" name="Rectangle 2"/>
          <p:cNvSpPr>
            <a:spLocks noGrp="1" noChangeArrowheads="1"/>
          </p:cNvSpPr>
          <p:nvPr>
            <p:ph type="title"/>
          </p:nvPr>
        </p:nvSpPr>
        <p:spPr>
          <a:xfrm>
            <a:off x="762000" y="411163"/>
            <a:ext cx="8162925" cy="823912"/>
          </a:xfrm>
        </p:spPr>
        <p:txBody>
          <a:bodyPr/>
          <a:lstStyle/>
          <a:p>
            <a:pPr algn="ctr" eaLnBrk="1" hangingPunct="1"/>
            <a:r>
              <a:rPr lang="en-US" sz="4800" smtClean="0">
                <a:latin typeface="Times New Roman" pitchFamily="18" charset="0"/>
              </a:rPr>
              <a:t>WORKPLACE ANALYSIS</a:t>
            </a:r>
          </a:p>
        </p:txBody>
      </p:sp>
      <p:sp>
        <p:nvSpPr>
          <p:cNvPr id="7172" name="Rectangle 3"/>
          <p:cNvSpPr>
            <a:spLocks noGrp="1" noChangeArrowheads="1"/>
          </p:cNvSpPr>
          <p:nvPr>
            <p:ph type="body" idx="1"/>
          </p:nvPr>
        </p:nvSpPr>
        <p:spPr>
          <a:xfrm>
            <a:off x="457200" y="1905000"/>
            <a:ext cx="8077200" cy="4191000"/>
          </a:xfrm>
        </p:spPr>
        <p:txBody>
          <a:bodyPr/>
          <a:lstStyle/>
          <a:p>
            <a:pPr marL="457200" indent="-457200" algn="ctr" eaLnBrk="1" hangingPunct="1">
              <a:buFont typeface="Wingdings" pitchFamily="2" charset="2"/>
              <a:buNone/>
            </a:pPr>
            <a:r>
              <a:rPr lang="en-US" altLang="ja-JP" sz="2800" b="1" smtClean="0">
                <a:latin typeface="Times New Roman" pitchFamily="18" charset="0"/>
                <a:ea typeface="ＭＳ Ｐゴシック" charset="-128"/>
              </a:rPr>
              <a:t>Graphical representation of the Ergonomic Evaluation Process.</a:t>
            </a:r>
            <a:r>
              <a:rPr lang="en-US" altLang="ja-JP" sz="2800" smtClean="0">
                <a:latin typeface="Times New Roman" pitchFamily="18" charset="0"/>
                <a:ea typeface="ＭＳ Ｐゴシック" charset="-128"/>
              </a:rPr>
              <a:t> </a:t>
            </a:r>
            <a:endParaRPr lang="en-US" sz="2800" smtClean="0">
              <a:latin typeface="Times New Roman" pitchFamily="18" charset="0"/>
            </a:endParaRPr>
          </a:p>
        </p:txBody>
      </p:sp>
      <p:grpSp>
        <p:nvGrpSpPr>
          <p:cNvPr id="7173" name="Group 8"/>
          <p:cNvGrpSpPr>
            <a:grpSpLocks noChangeAspect="1"/>
          </p:cNvGrpSpPr>
          <p:nvPr/>
        </p:nvGrpSpPr>
        <p:grpSpPr bwMode="auto">
          <a:xfrm>
            <a:off x="1600200" y="3124200"/>
            <a:ext cx="5715000" cy="3200400"/>
            <a:chOff x="3427" y="7650"/>
            <a:chExt cx="7500" cy="4320"/>
          </a:xfrm>
        </p:grpSpPr>
        <p:sp>
          <p:nvSpPr>
            <p:cNvPr id="7174" name="AutoShape 9"/>
            <p:cNvSpPr>
              <a:spLocks noChangeAspect="1" noChangeArrowheads="1"/>
            </p:cNvSpPr>
            <p:nvPr/>
          </p:nvSpPr>
          <p:spPr bwMode="auto">
            <a:xfrm>
              <a:off x="3427" y="7650"/>
              <a:ext cx="7500" cy="4320"/>
            </a:xfrm>
            <a:prstGeom prst="rect">
              <a:avLst/>
            </a:prstGeom>
            <a:noFill/>
            <a:ln w="9525">
              <a:solidFill>
                <a:srgbClr val="000000"/>
              </a:solidFill>
              <a:miter lim="800000"/>
              <a:headEnd/>
              <a:tailEnd/>
            </a:ln>
          </p:spPr>
          <p:txBody>
            <a:bodyPr/>
            <a:lstStyle/>
            <a:p>
              <a:endParaRPr lang="en-US"/>
            </a:p>
          </p:txBody>
        </p:sp>
        <p:sp>
          <p:nvSpPr>
            <p:cNvPr id="7175" name="AutoShape 10"/>
            <p:cNvSpPr>
              <a:spLocks noChangeArrowheads="1"/>
            </p:cNvSpPr>
            <p:nvPr/>
          </p:nvSpPr>
          <p:spPr bwMode="auto">
            <a:xfrm>
              <a:off x="5377" y="7959"/>
              <a:ext cx="1350" cy="770"/>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Preliminary Data Analysis</a:t>
              </a:r>
              <a:endParaRPr lang="en-US" sz="1100">
                <a:latin typeface="Times New Roman" pitchFamily="18" charset="0"/>
              </a:endParaRPr>
            </a:p>
          </p:txBody>
        </p:sp>
        <p:sp>
          <p:nvSpPr>
            <p:cNvPr id="7176" name="AutoShape 11"/>
            <p:cNvSpPr>
              <a:spLocks noChangeArrowheads="1"/>
            </p:cNvSpPr>
            <p:nvPr/>
          </p:nvSpPr>
          <p:spPr bwMode="auto">
            <a:xfrm>
              <a:off x="7177" y="7959"/>
              <a:ext cx="1350" cy="769"/>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Workstation Prioritization</a:t>
              </a:r>
              <a:endParaRPr lang="en-US" sz="1100">
                <a:latin typeface="Times New Roman" pitchFamily="18" charset="0"/>
              </a:endParaRPr>
            </a:p>
          </p:txBody>
        </p:sp>
        <p:sp>
          <p:nvSpPr>
            <p:cNvPr id="7177" name="AutoShape 12"/>
            <p:cNvSpPr>
              <a:spLocks noChangeArrowheads="1"/>
            </p:cNvSpPr>
            <p:nvPr/>
          </p:nvSpPr>
          <p:spPr bwMode="auto">
            <a:xfrm>
              <a:off x="4027" y="9347"/>
              <a:ext cx="1350" cy="771"/>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Observation &amp; Walkthrough</a:t>
              </a:r>
              <a:endParaRPr lang="en-US" sz="1100">
                <a:latin typeface="Times New Roman" pitchFamily="18" charset="0"/>
              </a:endParaRPr>
            </a:p>
          </p:txBody>
        </p:sp>
        <p:sp>
          <p:nvSpPr>
            <p:cNvPr id="7178" name="AutoShape 13"/>
            <p:cNvSpPr>
              <a:spLocks noChangeArrowheads="1"/>
            </p:cNvSpPr>
            <p:nvPr/>
          </p:nvSpPr>
          <p:spPr bwMode="auto">
            <a:xfrm>
              <a:off x="5677" y="9347"/>
              <a:ext cx="1350" cy="771"/>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Video Tape Activities</a:t>
              </a:r>
              <a:endParaRPr lang="en-US" sz="1100">
                <a:latin typeface="Times New Roman" pitchFamily="18" charset="0"/>
              </a:endParaRPr>
            </a:p>
          </p:txBody>
        </p:sp>
        <p:sp>
          <p:nvSpPr>
            <p:cNvPr id="7179" name="AutoShape 14"/>
            <p:cNvSpPr>
              <a:spLocks noChangeArrowheads="1"/>
            </p:cNvSpPr>
            <p:nvPr/>
          </p:nvSpPr>
          <p:spPr bwMode="auto">
            <a:xfrm>
              <a:off x="7327" y="9347"/>
              <a:ext cx="1350" cy="772"/>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Worker &amp; Workstation Measurement</a:t>
              </a:r>
              <a:endParaRPr lang="en-US" sz="1100">
                <a:latin typeface="Times New Roman" pitchFamily="18" charset="0"/>
              </a:endParaRPr>
            </a:p>
          </p:txBody>
        </p:sp>
        <p:sp>
          <p:nvSpPr>
            <p:cNvPr id="7180" name="AutoShape 15"/>
            <p:cNvSpPr>
              <a:spLocks noChangeArrowheads="1"/>
            </p:cNvSpPr>
            <p:nvPr/>
          </p:nvSpPr>
          <p:spPr bwMode="auto">
            <a:xfrm>
              <a:off x="8977" y="9347"/>
              <a:ext cx="1350" cy="772"/>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Assessment and Analysis</a:t>
              </a:r>
              <a:endParaRPr lang="en-US" sz="1100">
                <a:latin typeface="Times New Roman" pitchFamily="18" charset="0"/>
              </a:endParaRPr>
            </a:p>
          </p:txBody>
        </p:sp>
        <p:sp>
          <p:nvSpPr>
            <p:cNvPr id="7181" name="AutoShape 16"/>
            <p:cNvSpPr>
              <a:spLocks noChangeArrowheads="1"/>
            </p:cNvSpPr>
            <p:nvPr/>
          </p:nvSpPr>
          <p:spPr bwMode="auto">
            <a:xfrm>
              <a:off x="5077" y="10890"/>
              <a:ext cx="1800" cy="771"/>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Recommendations, Controls &amp; Abatement</a:t>
              </a:r>
              <a:endParaRPr lang="en-US" sz="1100">
                <a:latin typeface="Times New Roman" pitchFamily="18" charset="0"/>
              </a:endParaRPr>
            </a:p>
          </p:txBody>
        </p:sp>
        <p:sp>
          <p:nvSpPr>
            <p:cNvPr id="7182" name="AutoShape 17"/>
            <p:cNvSpPr>
              <a:spLocks noChangeArrowheads="1"/>
            </p:cNvSpPr>
            <p:nvPr/>
          </p:nvSpPr>
          <p:spPr bwMode="auto">
            <a:xfrm>
              <a:off x="7477" y="10890"/>
              <a:ext cx="1350" cy="771"/>
            </a:xfrm>
            <a:prstGeom prst="flowChartProcess">
              <a:avLst/>
            </a:prstGeom>
            <a:solidFill>
              <a:srgbClr val="FFFFFF"/>
            </a:solidFill>
            <a:ln w="9525">
              <a:solidFill>
                <a:srgbClr val="000000"/>
              </a:solidFill>
              <a:miter lim="800000"/>
              <a:headEnd/>
              <a:tailEnd/>
            </a:ln>
          </p:spPr>
          <p:txBody>
            <a:bodyPr/>
            <a:lstStyle/>
            <a:p>
              <a:pPr algn="ctr"/>
              <a:r>
                <a:rPr lang="en-US" sz="1100" b="1">
                  <a:latin typeface="Times New Roman" pitchFamily="18" charset="0"/>
                  <a:cs typeface="Mangal" pitchFamily="2" charset="0"/>
                </a:rPr>
                <a:t>Follow Up</a:t>
              </a:r>
              <a:endParaRPr lang="en-US" sz="1100">
                <a:latin typeface="Times New Roman" pitchFamily="18" charset="0"/>
              </a:endParaRPr>
            </a:p>
          </p:txBody>
        </p:sp>
        <p:cxnSp>
          <p:nvCxnSpPr>
            <p:cNvPr id="7183" name="AutoShape 18"/>
            <p:cNvCxnSpPr>
              <a:cxnSpLocks noChangeShapeType="1"/>
              <a:stCxn id="7175" idx="3"/>
              <a:endCxn id="7176" idx="1"/>
            </p:cNvCxnSpPr>
            <p:nvPr/>
          </p:nvCxnSpPr>
          <p:spPr bwMode="auto">
            <a:xfrm>
              <a:off x="6727" y="8344"/>
              <a:ext cx="450" cy="1"/>
            </a:xfrm>
            <a:prstGeom prst="straightConnector1">
              <a:avLst/>
            </a:prstGeom>
            <a:noFill/>
            <a:ln w="9525">
              <a:solidFill>
                <a:srgbClr val="000000"/>
              </a:solidFill>
              <a:round/>
              <a:headEnd/>
              <a:tailEnd type="triangle" w="med" len="med"/>
            </a:ln>
          </p:spPr>
        </p:cxnSp>
        <p:cxnSp>
          <p:nvCxnSpPr>
            <p:cNvPr id="7184" name="AutoShape 19"/>
            <p:cNvCxnSpPr>
              <a:cxnSpLocks noChangeShapeType="1"/>
              <a:stCxn id="7177" idx="3"/>
              <a:endCxn id="7178" idx="1"/>
            </p:cNvCxnSpPr>
            <p:nvPr/>
          </p:nvCxnSpPr>
          <p:spPr bwMode="auto">
            <a:xfrm>
              <a:off x="5377" y="9733"/>
              <a:ext cx="300" cy="1"/>
            </a:xfrm>
            <a:prstGeom prst="straightConnector1">
              <a:avLst/>
            </a:prstGeom>
            <a:noFill/>
            <a:ln w="9525">
              <a:solidFill>
                <a:srgbClr val="000000"/>
              </a:solidFill>
              <a:round/>
              <a:headEnd/>
              <a:tailEnd type="triangle" w="med" len="med"/>
            </a:ln>
          </p:spPr>
        </p:cxnSp>
        <p:cxnSp>
          <p:nvCxnSpPr>
            <p:cNvPr id="7185" name="AutoShape 20"/>
            <p:cNvCxnSpPr>
              <a:cxnSpLocks noChangeShapeType="1"/>
              <a:stCxn id="7178" idx="3"/>
              <a:endCxn id="7179" idx="1"/>
            </p:cNvCxnSpPr>
            <p:nvPr/>
          </p:nvCxnSpPr>
          <p:spPr bwMode="auto">
            <a:xfrm>
              <a:off x="7027" y="9733"/>
              <a:ext cx="300" cy="1"/>
            </a:xfrm>
            <a:prstGeom prst="straightConnector1">
              <a:avLst/>
            </a:prstGeom>
            <a:noFill/>
            <a:ln w="9525">
              <a:solidFill>
                <a:srgbClr val="000000"/>
              </a:solidFill>
              <a:round/>
              <a:headEnd/>
              <a:tailEnd type="triangle" w="med" len="med"/>
            </a:ln>
          </p:spPr>
        </p:cxnSp>
        <p:cxnSp>
          <p:nvCxnSpPr>
            <p:cNvPr id="7186" name="AutoShape 21"/>
            <p:cNvCxnSpPr>
              <a:cxnSpLocks noChangeShapeType="1"/>
              <a:stCxn id="7179" idx="3"/>
              <a:endCxn id="7180" idx="1"/>
            </p:cNvCxnSpPr>
            <p:nvPr/>
          </p:nvCxnSpPr>
          <p:spPr bwMode="auto">
            <a:xfrm>
              <a:off x="8677" y="9734"/>
              <a:ext cx="300" cy="1"/>
            </a:xfrm>
            <a:prstGeom prst="straightConnector1">
              <a:avLst/>
            </a:prstGeom>
            <a:noFill/>
            <a:ln w="9525">
              <a:solidFill>
                <a:srgbClr val="000000"/>
              </a:solidFill>
              <a:round/>
              <a:headEnd/>
              <a:tailEnd type="triangle" w="med" len="med"/>
            </a:ln>
          </p:spPr>
        </p:cxnSp>
        <p:cxnSp>
          <p:nvCxnSpPr>
            <p:cNvPr id="7187" name="AutoShape 22"/>
            <p:cNvCxnSpPr>
              <a:cxnSpLocks noChangeShapeType="1"/>
              <a:stCxn id="7176" idx="3"/>
              <a:endCxn id="7177" idx="1"/>
            </p:cNvCxnSpPr>
            <p:nvPr/>
          </p:nvCxnSpPr>
          <p:spPr bwMode="auto">
            <a:xfrm flipH="1">
              <a:off x="4027" y="8344"/>
              <a:ext cx="4500" cy="1389"/>
            </a:xfrm>
            <a:prstGeom prst="bentConnector5">
              <a:avLst>
                <a:gd name="adj1" fmla="val -6667"/>
                <a:gd name="adj2" fmla="val 49875"/>
                <a:gd name="adj3" fmla="val 106667"/>
              </a:avLst>
            </a:prstGeom>
            <a:noFill/>
            <a:ln w="9525">
              <a:solidFill>
                <a:srgbClr val="000000"/>
              </a:solidFill>
              <a:miter lim="800000"/>
              <a:headEnd/>
              <a:tailEnd type="triangle" w="med" len="med"/>
            </a:ln>
          </p:spPr>
        </p:cxnSp>
        <p:cxnSp>
          <p:nvCxnSpPr>
            <p:cNvPr id="7188" name="AutoShape 23"/>
            <p:cNvCxnSpPr>
              <a:cxnSpLocks noChangeShapeType="1"/>
              <a:stCxn id="7180" idx="3"/>
              <a:endCxn id="7181" idx="1"/>
            </p:cNvCxnSpPr>
            <p:nvPr/>
          </p:nvCxnSpPr>
          <p:spPr bwMode="auto">
            <a:xfrm flipH="1">
              <a:off x="5077" y="9734"/>
              <a:ext cx="5250" cy="1542"/>
            </a:xfrm>
            <a:prstGeom prst="bentConnector5">
              <a:avLst>
                <a:gd name="adj1" fmla="val -5713"/>
                <a:gd name="adj2" fmla="val 49972"/>
                <a:gd name="adj3" fmla="val 105713"/>
              </a:avLst>
            </a:prstGeom>
            <a:noFill/>
            <a:ln w="9525">
              <a:solidFill>
                <a:srgbClr val="000000"/>
              </a:solidFill>
              <a:miter lim="800000"/>
              <a:headEnd/>
              <a:tailEnd type="triangle" w="med" len="med"/>
            </a:ln>
          </p:spPr>
        </p:cxnSp>
        <p:cxnSp>
          <p:nvCxnSpPr>
            <p:cNvPr id="7189" name="AutoShape 24"/>
            <p:cNvCxnSpPr>
              <a:cxnSpLocks noChangeShapeType="1"/>
              <a:stCxn id="7181" idx="3"/>
              <a:endCxn id="7182" idx="1"/>
            </p:cNvCxnSpPr>
            <p:nvPr/>
          </p:nvCxnSpPr>
          <p:spPr bwMode="auto">
            <a:xfrm>
              <a:off x="6877" y="11276"/>
              <a:ext cx="600" cy="1"/>
            </a:xfrm>
            <a:prstGeom prst="straightConnector1">
              <a:avLst/>
            </a:prstGeom>
            <a:noFill/>
            <a:ln w="9525">
              <a:solidFill>
                <a:srgbClr val="000000"/>
              </a:solidFill>
              <a:round/>
              <a:headEnd type="triangle" w="med" len="med"/>
              <a:tailEnd type="triangle" w="med" len="med"/>
            </a:ln>
          </p:spPr>
        </p:cxn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503790EF-EE22-4597-A62D-161A08B04740}" type="slidenum">
              <a:rPr lang="en-US" smtClean="0"/>
              <a:pPr/>
              <a:t>6</a:t>
            </a:fld>
            <a:endParaRPr lang="en-US" smtClean="0"/>
          </a:p>
        </p:txBody>
      </p:sp>
      <p:sp>
        <p:nvSpPr>
          <p:cNvPr id="8195"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8196" name="Rectangle 3"/>
          <p:cNvSpPr>
            <a:spLocks noGrp="1" noChangeArrowheads="1"/>
          </p:cNvSpPr>
          <p:nvPr>
            <p:ph type="body" idx="1"/>
          </p:nvPr>
        </p:nvSpPr>
        <p:spPr>
          <a:xfrm>
            <a:off x="1143000" y="1981200"/>
            <a:ext cx="7391400" cy="4038600"/>
          </a:xfrm>
        </p:spPr>
        <p:txBody>
          <a:bodyPr/>
          <a:lstStyle/>
          <a:p>
            <a:pPr eaLnBrk="1" hangingPunct="1">
              <a:buFont typeface="Wingdings" pitchFamily="2" charset="2"/>
              <a:buNone/>
            </a:pPr>
            <a:r>
              <a:rPr lang="en-US" altLang="ja-JP" sz="2400" smtClean="0">
                <a:latin typeface="Times New Roman" pitchFamily="18" charset="0"/>
                <a:ea typeface="ＭＳ Ｐゴシック" charset="-128"/>
              </a:rPr>
              <a:t>1.  Preliminary Data Analysis</a:t>
            </a:r>
          </a:p>
          <a:p>
            <a:pPr eaLnBrk="1" hangingPunct="1">
              <a:buFont typeface="Wingdings" pitchFamily="2" charset="2"/>
              <a:buNone/>
            </a:pPr>
            <a:r>
              <a:rPr lang="en-US" altLang="ja-JP" sz="2000" smtClean="0">
                <a:latin typeface="Times New Roman" pitchFamily="18" charset="0"/>
                <a:ea typeface="ＭＳ Ｐゴシック" charset="-128"/>
              </a:rPr>
              <a:t>	The first step in accurately defining the problem is to take a broad look at information for the department or area to be analyzed. The information will consist of:</a:t>
            </a:r>
          </a:p>
          <a:p>
            <a:pPr lvl="1" eaLnBrk="1" hangingPunct="1"/>
            <a:r>
              <a:rPr lang="en-US" altLang="ja-JP" sz="2000" smtClean="0">
                <a:latin typeface="Times New Roman" pitchFamily="18" charset="0"/>
                <a:ea typeface="ＭＳ Ｐゴシック" charset="-128"/>
              </a:rPr>
              <a:t>Determination of the workstation, tasks, or operations present, </a:t>
            </a:r>
          </a:p>
          <a:p>
            <a:pPr lvl="1" eaLnBrk="1" hangingPunct="1"/>
            <a:r>
              <a:rPr lang="en-US" altLang="ja-JP" sz="2000" smtClean="0">
                <a:latin typeface="Times New Roman" pitchFamily="18" charset="0"/>
                <a:ea typeface="ＭＳ Ｐゴシック" charset="-128"/>
              </a:rPr>
              <a:t>Review of injury records, </a:t>
            </a:r>
          </a:p>
          <a:p>
            <a:pPr lvl="1" eaLnBrk="1" hangingPunct="1"/>
            <a:r>
              <a:rPr lang="en-US" altLang="ja-JP" sz="2000" smtClean="0">
                <a:latin typeface="Times New Roman" pitchFamily="18" charset="0"/>
                <a:ea typeface="ＭＳ Ｐゴシック" charset="-128"/>
              </a:rPr>
              <a:t>An analysis of the current discomfort level of the workers, </a:t>
            </a:r>
          </a:p>
          <a:p>
            <a:pPr lvl="1" eaLnBrk="1" hangingPunct="1"/>
            <a:r>
              <a:rPr lang="en-US" altLang="ja-JP" sz="2000" smtClean="0">
                <a:latin typeface="Times New Roman" pitchFamily="18" charset="0"/>
                <a:ea typeface="ＭＳ Ｐゴシック" charset="-128"/>
              </a:rPr>
              <a:t>A discussion of important relevant non-ergonomic factors such as hours worked (including overtime), age of workers, years of work experience, and worker turnover.</a:t>
            </a:r>
            <a:r>
              <a:rPr lang="en-US" altLang="ja-JP" sz="2400" smtClean="0">
                <a:latin typeface="Times New Roman" pitchFamily="18" charset="0"/>
                <a:ea typeface="ＭＳ Ｐゴシック" charset="-128"/>
              </a:rPr>
              <a:t> </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p>
            <a:fld id="{04568C70-2689-4A89-AE22-2A31DEED780C}" type="slidenum">
              <a:rPr lang="en-US" smtClean="0"/>
              <a:pPr/>
              <a:t>7</a:t>
            </a:fld>
            <a:endParaRPr lang="en-US" smtClean="0"/>
          </a:p>
        </p:txBody>
      </p:sp>
      <p:sp>
        <p:nvSpPr>
          <p:cNvPr id="9219"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9220" name="Rectangle 3"/>
          <p:cNvSpPr>
            <a:spLocks noGrp="1" noChangeArrowheads="1"/>
          </p:cNvSpPr>
          <p:nvPr>
            <p:ph type="body" idx="1"/>
          </p:nvPr>
        </p:nvSpPr>
        <p:spPr>
          <a:xfrm>
            <a:off x="914400" y="1981200"/>
            <a:ext cx="7697788" cy="4191000"/>
          </a:xfrm>
        </p:spPr>
        <p:txBody>
          <a:bodyPr/>
          <a:lstStyle/>
          <a:p>
            <a:pPr lvl="1" eaLnBrk="1" hangingPunct="1">
              <a:buFont typeface="Wingdings" pitchFamily="2" charset="2"/>
              <a:buNone/>
            </a:pPr>
            <a:r>
              <a:rPr lang="en-US" altLang="ja-JP" sz="2000" smtClean="0">
                <a:latin typeface="Times New Roman" pitchFamily="18" charset="0"/>
                <a:ea typeface="ＭＳ Ｐゴシック" charset="-128"/>
              </a:rPr>
              <a:t>a.  Workstation Flow Diagram</a:t>
            </a:r>
          </a:p>
          <a:p>
            <a:pPr eaLnBrk="1" hangingPunct="1">
              <a:buFont typeface="Wingdings" pitchFamily="2" charset="2"/>
              <a:buNone/>
            </a:pPr>
            <a:r>
              <a:rPr lang="en-US" altLang="ja-JP" sz="2400" b="1" smtClean="0">
                <a:latin typeface="Times New Roman" pitchFamily="18" charset="0"/>
                <a:ea typeface="ＭＳ Ｐゴシック" charset="-128"/>
              </a:rPr>
              <a:t>		</a:t>
            </a:r>
            <a:r>
              <a:rPr lang="en-US" altLang="ja-JP" sz="2000" smtClean="0">
                <a:latin typeface="Times New Roman" pitchFamily="18" charset="0"/>
                <a:ea typeface="ＭＳ Ｐゴシック" charset="-128"/>
              </a:rPr>
              <a:t>The flow diagram can include information such as workstation 	name, key workstation operations or tasks, processing time, 	material inputs (types and locations of bins or holders), machine 	process information (including machine time).</a:t>
            </a:r>
            <a:r>
              <a:rPr lang="en-US" altLang="ja-JP" sz="2400" smtClean="0">
                <a:latin typeface="Times New Roman" pitchFamily="18" charset="0"/>
                <a:ea typeface="ＭＳ Ｐゴシック" charset="-128"/>
              </a:rPr>
              <a:t> </a:t>
            </a:r>
          </a:p>
          <a:p>
            <a:pPr lvl="1" eaLnBrk="1" hangingPunct="1">
              <a:buFont typeface="Wingdings" pitchFamily="2" charset="2"/>
              <a:buNone/>
            </a:pPr>
            <a:r>
              <a:rPr lang="en-US" altLang="ja-JP" sz="2000" smtClean="0">
                <a:latin typeface="Times New Roman" pitchFamily="18" charset="0"/>
                <a:ea typeface="ＭＳ Ｐゴシック" charset="-128"/>
              </a:rPr>
              <a:t>b. Injury Records Review</a:t>
            </a:r>
          </a:p>
          <a:p>
            <a:pPr eaLnBrk="1" hangingPunct="1">
              <a:buFont typeface="Wingdings" pitchFamily="2" charset="2"/>
              <a:buNone/>
            </a:pPr>
            <a:r>
              <a:rPr lang="en-US" altLang="ja-JP" sz="2800" smtClean="0">
                <a:ea typeface="ＭＳ Ｐゴシック" charset="-128"/>
              </a:rPr>
              <a:t>		</a:t>
            </a:r>
            <a:r>
              <a:rPr lang="en-US" altLang="ja-JP" sz="2000" smtClean="0">
                <a:latin typeface="Times New Roman" pitchFamily="18" charset="0"/>
                <a:ea typeface="ＭＳ Ｐゴシック" charset="-128"/>
              </a:rPr>
              <a:t>All of the injury records for the facility or department for the 	previous three to five years. The easiest and most common form 	of injury records are the OSHA 300 logs and injury investigation 	forms. This will provide a general idea of the types of injuries 	that have occurred.</a:t>
            </a:r>
            <a:r>
              <a:rPr lang="en-US" altLang="ja-JP" sz="2400" smtClean="0">
                <a:latin typeface="Times New Roman" pitchFamily="18" charset="0"/>
                <a:ea typeface="ＭＳ Ｐゴシック" charset="-128"/>
              </a:rPr>
              <a:t> </a:t>
            </a: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DA3956EE-19ED-4F2E-8873-50A90131457B}" type="slidenum">
              <a:rPr lang="en-US" smtClean="0"/>
              <a:pPr/>
              <a:t>8</a:t>
            </a:fld>
            <a:endParaRPr lang="en-US" smtClean="0"/>
          </a:p>
        </p:txBody>
      </p:sp>
      <p:sp>
        <p:nvSpPr>
          <p:cNvPr id="10243" name="Rectangle 2"/>
          <p:cNvSpPr>
            <a:spLocks noGrp="1" noChangeArrowheads="1"/>
          </p:cNvSpPr>
          <p:nvPr>
            <p:ph type="title"/>
          </p:nvPr>
        </p:nvSpPr>
        <p:spPr>
          <a:xfrm>
            <a:off x="871538" y="922338"/>
            <a:ext cx="8162925" cy="701675"/>
          </a:xfrm>
        </p:spPr>
        <p:txBody>
          <a:bodyPr/>
          <a:lstStyle/>
          <a:p>
            <a:pPr algn="ctr" eaLnBrk="1" hangingPunct="1"/>
            <a:r>
              <a:rPr lang="en-US" sz="4000" smtClean="0">
                <a:latin typeface="Times New Roman" pitchFamily="18" charset="0"/>
              </a:rPr>
              <a:t> </a:t>
            </a:r>
          </a:p>
        </p:txBody>
      </p:sp>
      <p:sp>
        <p:nvSpPr>
          <p:cNvPr id="10244" name="Rectangle 3"/>
          <p:cNvSpPr>
            <a:spLocks noGrp="1" noChangeArrowheads="1"/>
          </p:cNvSpPr>
          <p:nvPr>
            <p:ph type="body" idx="1"/>
          </p:nvPr>
        </p:nvSpPr>
        <p:spPr>
          <a:xfrm>
            <a:off x="1066800" y="1905000"/>
            <a:ext cx="7620000" cy="4191000"/>
          </a:xfrm>
        </p:spPr>
        <p:txBody>
          <a:bodyPr/>
          <a:lstStyle/>
          <a:p>
            <a:pPr lvl="1" eaLnBrk="1" hangingPunct="1">
              <a:buFont typeface="Wingdings" pitchFamily="2" charset="2"/>
              <a:buNone/>
            </a:pPr>
            <a:r>
              <a:rPr lang="en-US" altLang="ja-JP" sz="2400" smtClean="0">
                <a:latin typeface="Times New Roman" pitchFamily="18" charset="0"/>
                <a:ea typeface="ＭＳ Ｐゴシック" charset="-128"/>
              </a:rPr>
              <a:t>c.  Pareto Analysis</a:t>
            </a:r>
          </a:p>
          <a:p>
            <a:pPr eaLnBrk="1" hangingPunct="1">
              <a:buFont typeface="Wingdings" pitchFamily="2" charset="2"/>
              <a:buNone/>
            </a:pPr>
            <a:r>
              <a:rPr lang="en-US" altLang="ja-JP" sz="2400" smtClean="0">
                <a:latin typeface="Times New Roman" pitchFamily="18" charset="0"/>
                <a:ea typeface="ＭＳ Ｐゴシック" charset="-128"/>
              </a:rPr>
              <a:t>		The ergonomist uses Pareto analyses to concentrate 	greatest effort on the few jobs that produce most of 	the concern (such as cost, frequency, severity, etc.).</a:t>
            </a:r>
          </a:p>
          <a:p>
            <a:pPr lvl="1" eaLnBrk="1" hangingPunct="1">
              <a:buFont typeface="Wingdings" pitchFamily="2" charset="2"/>
              <a:buNone/>
            </a:pPr>
            <a:r>
              <a:rPr lang="en-US" altLang="ja-JP" sz="2400" smtClean="0">
                <a:latin typeface="Times New Roman" pitchFamily="18" charset="0"/>
                <a:ea typeface="ＭＳ Ｐゴシック" charset="-128"/>
              </a:rPr>
              <a:t>d. Pie Chart</a:t>
            </a:r>
            <a:r>
              <a:rPr lang="en-US" altLang="ja-JP" sz="2000" smtClean="0">
                <a:latin typeface="Times New Roman" pitchFamily="18" charset="0"/>
                <a:ea typeface="ＭＳ Ｐゴシック" charset="-128"/>
              </a:rPr>
              <a:t> </a:t>
            </a:r>
          </a:p>
          <a:p>
            <a:pPr eaLnBrk="1" hangingPunct="1">
              <a:buFont typeface="Wingdings" pitchFamily="2" charset="2"/>
              <a:buNone/>
            </a:pPr>
            <a:r>
              <a:rPr lang="en-US" altLang="ja-JP" sz="2400" smtClean="0">
                <a:latin typeface="Times New Roman" pitchFamily="18" charset="0"/>
                <a:ea typeface="ＭＳ Ｐゴシック" charset="-128"/>
              </a:rPr>
              <a:t>		May be used to show the number of injuries 	attributed to a particular workstation, operation or 	task as compared to all of the injuries that occurred 	during a given time period. May also be used to 	depict the percentage of budget that will be used to 	implement specific recommendations.</a:t>
            </a:r>
            <a:endParaRPr lang="en-US" sz="2400" smtClean="0">
              <a:latin typeface="Times New Roman" pitchFamily="18" charset="0"/>
            </a:endParaRPr>
          </a:p>
          <a:p>
            <a:pPr eaLnBrk="1" hangingPunct="1">
              <a:buFont typeface="Wingdings" pitchFamily="2" charset="2"/>
              <a:buNone/>
            </a:pPr>
            <a:r>
              <a:rPr lang="en-US" sz="2400" smtClean="0">
                <a:latin typeface="Times New Roman" pitchFamily="18" charset="0"/>
              </a:rPr>
              <a:t>			</a:t>
            </a:r>
          </a:p>
          <a:p>
            <a:pPr eaLnBrk="1" hangingPunct="1">
              <a:buFont typeface="Wingdings" pitchFamily="2" charset="2"/>
              <a:buNone/>
            </a:pPr>
            <a:endParaRPr lang="en-US" sz="2400" smtClean="0">
              <a:latin typeface="Times New Roman" pitchFamily="18" charset="0"/>
            </a:endParaRPr>
          </a:p>
          <a:p>
            <a:pPr eaLnBrk="1" hangingPunct="1">
              <a:buFont typeface="Wingdings" pitchFamily="2" charset="2"/>
              <a:buNone/>
            </a:pPr>
            <a:endParaRPr lang="en-US" sz="2400" smtClean="0">
              <a:latin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p:spPr>
        <p:txBody>
          <a:bodyPr/>
          <a:lstStyle/>
          <a:p>
            <a:fld id="{E208321C-16A2-4745-AA09-101A3EAAE608}" type="slidenum">
              <a:rPr lang="en-US" smtClean="0"/>
              <a:pPr/>
              <a:t>9</a:t>
            </a:fld>
            <a:endParaRPr lang="en-US" smtClean="0"/>
          </a:p>
        </p:txBody>
      </p:sp>
      <p:sp>
        <p:nvSpPr>
          <p:cNvPr id="11267"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1268" name="Rectangle 3"/>
          <p:cNvSpPr>
            <a:spLocks noGrp="1" noChangeArrowheads="1"/>
          </p:cNvSpPr>
          <p:nvPr>
            <p:ph type="body" idx="1"/>
          </p:nvPr>
        </p:nvSpPr>
        <p:spPr>
          <a:xfrm>
            <a:off x="1033463" y="1905000"/>
            <a:ext cx="8110537" cy="4953000"/>
          </a:xfrm>
        </p:spPr>
        <p:txBody>
          <a:bodyPr/>
          <a:lstStyle/>
          <a:p>
            <a:pPr marL="990600" lvl="1" indent="-533400" eaLnBrk="1" hangingPunct="1">
              <a:buFont typeface="Wingdings" pitchFamily="2" charset="2"/>
              <a:buNone/>
            </a:pPr>
            <a:r>
              <a:rPr lang="en-US" altLang="ja-JP" sz="2400" smtClean="0">
                <a:latin typeface="Times New Roman" pitchFamily="18" charset="0"/>
                <a:ea typeface="ＭＳ Ｐゴシック" charset="-128"/>
              </a:rPr>
              <a:t>e. Trend Analysis</a:t>
            </a:r>
            <a:r>
              <a:rPr lang="en-US" altLang="ja-JP" smtClean="0">
                <a:ea typeface="ＭＳ Ｐゴシック" charset="-128"/>
              </a:rPr>
              <a:t> </a:t>
            </a:r>
          </a:p>
          <a:p>
            <a:pPr marL="609600" indent="-609600" eaLnBrk="1" hangingPunct="1">
              <a:buFont typeface="Wingdings" pitchFamily="2" charset="2"/>
              <a:buNone/>
            </a:pPr>
            <a:r>
              <a:rPr lang="en-US" altLang="ja-JP" smtClean="0">
                <a:latin typeface="Times New Roman" pitchFamily="18" charset="0"/>
                <a:ea typeface="ＭＳ Ｐゴシック" charset="-128"/>
              </a:rPr>
              <a:t>		</a:t>
            </a:r>
            <a:r>
              <a:rPr lang="en-US" altLang="ja-JP" sz="2000" smtClean="0">
                <a:latin typeface="Times New Roman" pitchFamily="18" charset="0"/>
                <a:ea typeface="ＭＳ Ｐゴシック" charset="-128"/>
              </a:rPr>
              <a:t>Some useful trends to analyze include discomfort or injuries by body 	part, by task, by shift, by time of the day, by gender, by years of 	experience, by age, or by worker turnover.</a:t>
            </a:r>
          </a:p>
          <a:p>
            <a:pPr marL="609600" indent="-609600" eaLnBrk="1" hangingPunct="1">
              <a:buFont typeface="Wingdings" pitchFamily="2" charset="2"/>
              <a:buNone/>
            </a:pPr>
            <a:r>
              <a:rPr lang="en-US" altLang="ja-JP" sz="2800" smtClean="0">
                <a:latin typeface="Times New Roman" pitchFamily="18" charset="0"/>
                <a:ea typeface="ＭＳ Ｐゴシック" charset="-128"/>
              </a:rPr>
              <a:t>2.  Prioritization of Workstations</a:t>
            </a:r>
            <a:r>
              <a:rPr lang="en-US" altLang="ja-JP" smtClean="0">
                <a:latin typeface="Times New Roman" pitchFamily="18" charset="0"/>
                <a:ea typeface="ＭＳ Ｐゴシック" charset="-128"/>
              </a:rPr>
              <a:t> </a:t>
            </a:r>
          </a:p>
          <a:p>
            <a:pPr marL="609600" indent="-609600" eaLnBrk="1" hangingPunct="1">
              <a:buFont typeface="Wingdings" pitchFamily="2" charset="2"/>
              <a:buNone/>
            </a:pPr>
            <a:r>
              <a:rPr lang="en-US" altLang="ja-JP" smtClean="0">
                <a:latin typeface="Times New Roman" pitchFamily="18" charset="0"/>
                <a:ea typeface="ＭＳ Ｐゴシック" charset="-128"/>
              </a:rPr>
              <a:t>	</a:t>
            </a:r>
            <a:r>
              <a:rPr lang="en-US" altLang="ja-JP" sz="2800" smtClean="0">
                <a:latin typeface="Times New Roman" pitchFamily="18" charset="0"/>
                <a:ea typeface="ＭＳ Ｐゴシック" charset="-128"/>
              </a:rPr>
              <a:t>Criteria are:</a:t>
            </a:r>
          </a:p>
          <a:p>
            <a:pPr marL="1371600" lvl="2" indent="-457200" eaLnBrk="1" hangingPunct="1"/>
            <a:r>
              <a:rPr lang="en-US" altLang="ja-JP" sz="2000" smtClean="0">
                <a:latin typeface="Times New Roman" pitchFamily="18" charset="0"/>
                <a:ea typeface="ＭＳ Ｐゴシック" charset="-128"/>
              </a:rPr>
              <a:t>severity of injuries that have occurred at a given workstation </a:t>
            </a:r>
          </a:p>
          <a:p>
            <a:pPr marL="1371600" lvl="2" indent="-457200" eaLnBrk="1" hangingPunct="1"/>
            <a:r>
              <a:rPr lang="en-US" altLang="ja-JP" sz="2000" smtClean="0">
                <a:latin typeface="Times New Roman" pitchFamily="18" charset="0"/>
                <a:ea typeface="ＭＳ Ｐゴシック" charset="-128"/>
              </a:rPr>
              <a:t>frequency of workstation injuries </a:t>
            </a:r>
          </a:p>
          <a:p>
            <a:pPr marL="1371600" lvl="2" indent="-457200" eaLnBrk="1" hangingPunct="1"/>
            <a:r>
              <a:rPr lang="en-US" altLang="ja-JP" sz="2000" smtClean="0">
                <a:latin typeface="Times New Roman" pitchFamily="18" charset="0"/>
                <a:ea typeface="ＭＳ Ｐゴシック" charset="-128"/>
              </a:rPr>
              <a:t>number of employees that could be affected by changes to a particular workstation or work area</a:t>
            </a:r>
            <a:r>
              <a:rPr lang="en-US" altLang="ja-JP" smtClean="0">
                <a:latin typeface="Times New Roman" pitchFamily="18" charset="0"/>
                <a:ea typeface="ＭＳ Ｐゴシック" charset="-128"/>
              </a:rPr>
              <a:t> </a:t>
            </a:r>
          </a:p>
          <a:p>
            <a:pPr marL="1371600" lvl="2" indent="-457200" eaLnBrk="1" hangingPunct="1"/>
            <a:r>
              <a:rPr lang="en-US" altLang="ja-JP" sz="2000" smtClean="0">
                <a:latin typeface="Times New Roman" pitchFamily="18" charset="0"/>
                <a:ea typeface="ＭＳ Ｐゴシック" charset="-128"/>
              </a:rPr>
              <a:t>estimated cost of controls</a:t>
            </a:r>
            <a:r>
              <a:rPr lang="en-US" altLang="ja-JP" smtClean="0">
                <a:ea typeface="ＭＳ Ｐゴシック" charset="-128"/>
              </a:rPr>
              <a:t> </a:t>
            </a:r>
            <a:endParaRPr lang="en-US" altLang="ja-JP" smtClean="0">
              <a:latin typeface="Times New Roman" pitchFamily="18" charset="0"/>
              <a:ea typeface="ＭＳ Ｐゴシック" charset="-128"/>
            </a:endParaRPr>
          </a:p>
          <a:p>
            <a:pPr marL="1371600" lvl="2" indent="-457200" eaLnBrk="1" hangingPunct="1"/>
            <a:endParaRPr lang="en-US" smtClean="0">
              <a:latin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p>
            <a:fld id="{BC49C330-CED1-43FA-AC4C-DFAB7BDD8448}" type="slidenum">
              <a:rPr lang="en-US" smtClean="0"/>
              <a:pPr/>
              <a:t>10</a:t>
            </a:fld>
            <a:endParaRPr lang="en-US" smtClean="0"/>
          </a:p>
        </p:txBody>
      </p:sp>
      <p:sp>
        <p:nvSpPr>
          <p:cNvPr id="12291"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2292" name="Rectangle 3"/>
          <p:cNvSpPr>
            <a:spLocks noGrp="1" noChangeArrowheads="1"/>
          </p:cNvSpPr>
          <p:nvPr>
            <p:ph type="body" idx="1"/>
          </p:nvPr>
        </p:nvSpPr>
        <p:spPr>
          <a:xfrm>
            <a:off x="1033463" y="1905000"/>
            <a:ext cx="8110537" cy="4953000"/>
          </a:xfrm>
        </p:spPr>
        <p:txBody>
          <a:bodyPr/>
          <a:lstStyle/>
          <a:p>
            <a:pPr marL="609600" indent="-609600" eaLnBrk="1" hangingPunct="1">
              <a:buFont typeface="Wingdings" pitchFamily="2" charset="2"/>
              <a:buNone/>
            </a:pPr>
            <a:r>
              <a:rPr lang="en-US" altLang="ja-JP" smtClean="0">
                <a:latin typeface="Times New Roman" pitchFamily="18" charset="0"/>
                <a:ea typeface="ＭＳ Ｐゴシック" charset="-128"/>
              </a:rPr>
              <a:t>3.  Data Collection and Evaluation Models</a:t>
            </a:r>
            <a:r>
              <a:rPr lang="en-US" altLang="ja-JP" sz="4000" smtClean="0">
                <a:latin typeface="Times New Roman" pitchFamily="18" charset="0"/>
                <a:ea typeface="ＭＳ Ｐゴシック" charset="-128"/>
              </a:rPr>
              <a:t> </a:t>
            </a:r>
            <a:r>
              <a:rPr lang="en-US" smtClean="0">
                <a:latin typeface="Times New Roman" pitchFamily="18" charset="0"/>
                <a:cs typeface="Times New Roman" pitchFamily="18" charset="0"/>
              </a:rPr>
              <a:t> </a:t>
            </a:r>
          </a:p>
          <a:p>
            <a:pPr marL="609600" indent="-609600" eaLnBrk="1" hangingPunct="1">
              <a:buFont typeface="Wingdings" pitchFamily="2" charset="2"/>
              <a:buNone/>
            </a:pPr>
            <a:r>
              <a:rPr lang="en-US" sz="2800" smtClean="0">
                <a:latin typeface="Times New Roman" pitchFamily="18" charset="0"/>
                <a:cs typeface="Arial" charset="0"/>
              </a:rPr>
              <a:t>The steps involved are:</a:t>
            </a:r>
          </a:p>
          <a:p>
            <a:pPr marL="990600" lvl="1" indent="-533400"/>
            <a:r>
              <a:rPr lang="en-US" altLang="ja-JP" sz="2000" smtClean="0">
                <a:latin typeface="Times New Roman" pitchFamily="18" charset="0"/>
                <a:ea typeface="ＭＳ Ｐゴシック" charset="-128"/>
              </a:rPr>
              <a:t>Observation and walkthrough</a:t>
            </a:r>
          </a:p>
          <a:p>
            <a:pPr marL="1390650" lvl="2" indent="-533400">
              <a:buFontTx/>
              <a:buNone/>
            </a:pPr>
            <a:r>
              <a:rPr lang="en-US" altLang="ja-JP" sz="1600" smtClean="0">
                <a:latin typeface="Times New Roman" pitchFamily="18" charset="0"/>
                <a:ea typeface="ＭＳ Ｐゴシック" charset="-128"/>
              </a:rPr>
              <a:t>	First key to workstation evaluation.  Goal is to get a general feel of the types of</a:t>
            </a:r>
          </a:p>
          <a:p>
            <a:pPr marL="1390650" lvl="2" indent="-533400">
              <a:buFontTx/>
              <a:buNone/>
            </a:pPr>
            <a:r>
              <a:rPr lang="en-US" altLang="ja-JP" sz="1600" smtClean="0">
                <a:latin typeface="Times New Roman" pitchFamily="18" charset="0"/>
                <a:ea typeface="ＭＳ Ｐゴシック" charset="-128"/>
              </a:rPr>
              <a:t>	work being conducted, the layout of workstation, and the risk factors that are present.  </a:t>
            </a:r>
          </a:p>
          <a:p>
            <a:pPr marL="1390650" lvl="2" indent="-533400">
              <a:buFontTx/>
              <a:buNone/>
            </a:pPr>
            <a:r>
              <a:rPr lang="en-US" altLang="ja-JP" sz="1600" smtClean="0">
                <a:latin typeface="Times New Roman" pitchFamily="18" charset="0"/>
                <a:ea typeface="ＭＳ Ｐゴシック" charset="-128"/>
              </a:rPr>
              <a:t>	At the end worker should be asked about the specific order of operations, duration of  the shift, breaks, and overtime.</a:t>
            </a:r>
          </a:p>
          <a:p>
            <a:pPr marL="990600" lvl="1" indent="-533400"/>
            <a:r>
              <a:rPr lang="en-US" altLang="ja-JP" sz="2000" smtClean="0">
                <a:latin typeface="Times New Roman" pitchFamily="18" charset="0"/>
                <a:ea typeface="ＭＳ Ｐゴシック" charset="-128"/>
              </a:rPr>
              <a:t>Video tape activities</a:t>
            </a:r>
          </a:p>
          <a:p>
            <a:pPr marL="1390650" lvl="2" indent="-533400">
              <a:buFontTx/>
              <a:buNone/>
            </a:pPr>
            <a:r>
              <a:rPr lang="en-US" altLang="ja-JP" sz="1600" smtClean="0">
                <a:latin typeface="Times New Roman" pitchFamily="18" charset="0"/>
                <a:ea typeface="ＭＳ Ｐゴシック" charset="-128"/>
              </a:rPr>
              <a:t>	Tape at least 3-5 cycles, or 10 minutes whichever is longer.  For a short cycle time, 10-20 cycles are optimal, covering every side of the worker.  Video tape of the work area and layout should also be taken.  Type and size of material handling bins, carts, workstation location, activation lever locations, hand tools, and other key components should also be taped.</a:t>
            </a:r>
          </a:p>
          <a:p>
            <a:pPr marL="990600" lvl="1" indent="-533400">
              <a:buFont typeface="Wingdings" pitchFamily="2" charset="2"/>
              <a:buNone/>
            </a:pPr>
            <a:endParaRPr lang="en-US" altLang="ja-JP" sz="2000" smtClean="0">
              <a:latin typeface="Times New Roman" pitchFamily="18" charset="0"/>
              <a:ea typeface="ＭＳ Ｐゴシック" charset="-128"/>
            </a:endParaRPr>
          </a:p>
          <a:p>
            <a:pPr marL="1752600" lvl="3" indent="-381000">
              <a:buFontTx/>
              <a:buNone/>
            </a:pPr>
            <a:endParaRPr lang="en-US" altLang="ja-JP" sz="1800" smtClean="0">
              <a:latin typeface="Times New Roman" pitchFamily="18" charset="0"/>
              <a:ea typeface="ＭＳ Ｐゴシック" charset="-128"/>
            </a:endParaRPr>
          </a:p>
          <a:p>
            <a:pPr marL="990600" lvl="1" indent="-533400">
              <a:buFont typeface="Wingdings" pitchFamily="2" charset="2"/>
              <a:buNone/>
            </a:pPr>
            <a:endParaRPr lang="en-US" sz="2000" smtClean="0">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fld id="{72A5D3BC-46B1-450D-8C4B-DC0DA8E55848}" type="slidenum">
              <a:rPr lang="en-US" smtClean="0"/>
              <a:pPr/>
              <a:t>11</a:t>
            </a:fld>
            <a:endParaRPr lang="en-US" smtClean="0"/>
          </a:p>
        </p:txBody>
      </p:sp>
      <p:sp>
        <p:nvSpPr>
          <p:cNvPr id="13315"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7412" name="Rectangle 3"/>
          <p:cNvSpPr>
            <a:spLocks noGrp="1" noChangeArrowheads="1"/>
          </p:cNvSpPr>
          <p:nvPr>
            <p:ph type="body" idx="1"/>
          </p:nvPr>
        </p:nvSpPr>
        <p:spPr>
          <a:xfrm>
            <a:off x="1033463" y="1905000"/>
            <a:ext cx="8110537" cy="4953000"/>
          </a:xfrm>
        </p:spPr>
        <p:txBody>
          <a:bodyPr/>
          <a:lstStyle/>
          <a:p>
            <a:pPr marL="1009650" lvl="1" indent="-609600" eaLnBrk="1" hangingPunct="1">
              <a:defRPr/>
            </a:pPr>
            <a:r>
              <a:rPr lang="en-US" altLang="ja-JP" sz="2000" dirty="0" smtClean="0">
                <a:latin typeface="Times New Roman" pitchFamily="18" charset="0"/>
                <a:ea typeface="ＭＳ Ｐゴシック" charset="-128"/>
              </a:rPr>
              <a:t>Worker and workstation measurement (Tables 11.1, 11.2; pp 163)</a:t>
            </a:r>
          </a:p>
          <a:p>
            <a:pPr marL="1409700" lvl="2" indent="-609600" eaLnBrk="1" hangingPunct="1">
              <a:buFontTx/>
              <a:buNone/>
              <a:defRPr/>
            </a:pPr>
            <a:r>
              <a:rPr lang="en-US" altLang="ja-JP" sz="1600" dirty="0" smtClean="0">
                <a:latin typeface="Times New Roman" pitchFamily="18" charset="0"/>
                <a:ea typeface="ＭＳ Ｐゴシック" charset="-128"/>
              </a:rPr>
              <a:t>	Both worker and workstation should be measured.  Important worker measurements include standing knuckle height, standing or seated elbow height, standing or seated eye height, </a:t>
            </a:r>
            <a:r>
              <a:rPr lang="en-US" altLang="ja-JP" sz="1600" dirty="0" err="1" smtClean="0">
                <a:latin typeface="Times New Roman" pitchFamily="18" charset="0"/>
                <a:ea typeface="ＭＳ Ｐゴシック" charset="-128"/>
              </a:rPr>
              <a:t>popliteal</a:t>
            </a:r>
            <a:r>
              <a:rPr lang="en-US" altLang="ja-JP" sz="1600" dirty="0" smtClean="0">
                <a:latin typeface="Times New Roman" pitchFamily="18" charset="0"/>
                <a:ea typeface="ＭＳ Ｐゴシック" charset="-128"/>
              </a:rPr>
              <a:t> height, if seated, and thigh height, if seated.  </a:t>
            </a:r>
          </a:p>
          <a:p>
            <a:pPr marL="1409700" lvl="2" indent="-609600" eaLnBrk="1" hangingPunct="1">
              <a:buFontTx/>
              <a:buNone/>
              <a:defRPr/>
            </a:pPr>
            <a:r>
              <a:rPr lang="en-US" altLang="ja-JP" sz="1600" dirty="0" smtClean="0">
                <a:latin typeface="Times New Roman" pitchFamily="18" charset="0"/>
                <a:ea typeface="ＭＳ Ｐゴシック" charset="-128"/>
              </a:rPr>
              <a:t>	For workstation, height, reach distances to objects, height reach of activation buttons, and height and reach of product jigs and fixtures, should be taken.</a:t>
            </a:r>
          </a:p>
          <a:p>
            <a:pPr marL="1409700" lvl="2" indent="-609600" eaLnBrk="1" hangingPunct="1">
              <a:buFontTx/>
              <a:buNone/>
              <a:defRPr/>
            </a:pPr>
            <a:r>
              <a:rPr lang="en-US" altLang="ja-JP" sz="1600" dirty="0" smtClean="0">
                <a:latin typeface="Times New Roman" pitchFamily="18" charset="0"/>
                <a:ea typeface="ＭＳ Ｐゴシック" charset="-128"/>
              </a:rPr>
              <a:t>	If material handling is performed, all related measurements should be taken.</a:t>
            </a:r>
          </a:p>
          <a:p>
            <a:pPr marL="1409700" lvl="2" indent="-609600" eaLnBrk="1" hangingPunct="1">
              <a:buFontTx/>
              <a:buNone/>
              <a:defRPr/>
            </a:pPr>
            <a:r>
              <a:rPr lang="en-US" altLang="ja-JP" sz="1600" dirty="0" smtClean="0">
                <a:latin typeface="Times New Roman" pitchFamily="18" charset="0"/>
                <a:ea typeface="ＭＳ Ｐゴシック" charset="-128"/>
              </a:rPr>
              <a:t>	If hand tools are used, all attributes of hand tools should be measured.</a:t>
            </a:r>
          </a:p>
          <a:p>
            <a:pPr marL="1409700" lvl="2" indent="-609600" eaLnBrk="1" hangingPunct="1">
              <a:buFontTx/>
              <a:buNone/>
              <a:defRPr/>
            </a:pPr>
            <a:r>
              <a:rPr lang="en-US" altLang="ja-JP" sz="1600" dirty="0" smtClean="0">
                <a:latin typeface="Times New Roman" pitchFamily="18" charset="0"/>
                <a:ea typeface="ＭＳ Ｐゴシック" charset="-128"/>
              </a:rPr>
              <a:t>	For force application, estimation of force should be made and compared with the maximum and should be classified as  low (&lt; 30% of the max), medium (30-50% of the max), and high (50-100% of the max).</a:t>
            </a:r>
          </a:p>
          <a:p>
            <a:pPr marL="990600" lvl="1" indent="-533400">
              <a:buFont typeface="Wingdings" pitchFamily="2" charset="2"/>
              <a:buNone/>
              <a:defRPr/>
            </a:pPr>
            <a:endParaRPr lang="en-US" altLang="ja-JP" sz="2000" dirty="0" smtClean="0">
              <a:latin typeface="Times New Roman" pitchFamily="18" charset="0"/>
              <a:ea typeface="ＭＳ Ｐゴシック" charset="-128"/>
            </a:endParaRPr>
          </a:p>
          <a:p>
            <a:pPr marL="1752600" lvl="3" indent="-381000">
              <a:buFontTx/>
              <a:buNone/>
              <a:defRPr/>
            </a:pPr>
            <a:endParaRPr lang="en-US" altLang="ja-JP" sz="1800" dirty="0" smtClean="0">
              <a:latin typeface="Times New Roman" pitchFamily="18" charset="0"/>
              <a:ea typeface="ＭＳ Ｐゴシック" charset="-128"/>
            </a:endParaRPr>
          </a:p>
          <a:p>
            <a:pPr marL="990600" lvl="1" indent="-533400">
              <a:buFont typeface="Wingdings" pitchFamily="2" charset="2"/>
              <a:buNone/>
              <a:defRPr/>
            </a:pPr>
            <a:endParaRPr lang="en-US" sz="2000" dirty="0" smtClean="0">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p>
            <a:fld id="{CECC3BC3-F050-4BC7-A4D9-2676071F63C6}" type="slidenum">
              <a:rPr lang="en-US" smtClean="0"/>
              <a:pPr/>
              <a:t>12</a:t>
            </a:fld>
            <a:endParaRPr lang="en-US" smtClean="0"/>
          </a:p>
        </p:txBody>
      </p:sp>
      <p:sp>
        <p:nvSpPr>
          <p:cNvPr id="14339"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7412" name="Rectangle 3"/>
          <p:cNvSpPr>
            <a:spLocks noGrp="1" noChangeArrowheads="1"/>
          </p:cNvSpPr>
          <p:nvPr>
            <p:ph type="body" idx="1"/>
          </p:nvPr>
        </p:nvSpPr>
        <p:spPr>
          <a:xfrm>
            <a:off x="1033463" y="1905000"/>
            <a:ext cx="8110537" cy="4953000"/>
          </a:xfrm>
        </p:spPr>
        <p:txBody>
          <a:bodyPr/>
          <a:lstStyle/>
          <a:p>
            <a:pPr marL="1009650" lvl="1" indent="-609600" eaLnBrk="1" hangingPunct="1">
              <a:defRPr/>
            </a:pPr>
            <a:r>
              <a:rPr lang="en-US" altLang="ja-JP" sz="2000" dirty="0" smtClean="0">
                <a:latin typeface="Times New Roman" pitchFamily="18" charset="0"/>
                <a:ea typeface="ＭＳ Ｐゴシック" charset="-128"/>
              </a:rPr>
              <a:t>Worker and workstation measurement (Tables 11.1, 11.2; pp 163)</a:t>
            </a:r>
          </a:p>
          <a:p>
            <a:pPr marL="1409700" lvl="2" indent="-609600" eaLnBrk="1" hangingPunct="1">
              <a:buFontTx/>
              <a:buNone/>
              <a:defRPr/>
            </a:pPr>
            <a:r>
              <a:rPr lang="en-US" altLang="ja-JP" sz="1600" dirty="0" smtClean="0">
                <a:latin typeface="Times New Roman" pitchFamily="18" charset="0"/>
                <a:ea typeface="ＭＳ Ｐゴシック" charset="-128"/>
              </a:rPr>
              <a:t>	Both worker and workstation should be measured.  Important worker measurements include standing knuckle height, standing or seated elbow height, standing or seated eye height, </a:t>
            </a:r>
            <a:r>
              <a:rPr lang="en-US" altLang="ja-JP" sz="1600" dirty="0" err="1" smtClean="0">
                <a:latin typeface="Times New Roman" pitchFamily="18" charset="0"/>
                <a:ea typeface="ＭＳ Ｐゴシック" charset="-128"/>
              </a:rPr>
              <a:t>popliteal</a:t>
            </a:r>
            <a:r>
              <a:rPr lang="en-US" altLang="ja-JP" sz="1600" dirty="0" smtClean="0">
                <a:latin typeface="Times New Roman" pitchFamily="18" charset="0"/>
                <a:ea typeface="ＭＳ Ｐゴシック" charset="-128"/>
              </a:rPr>
              <a:t> height, if seated, and thigh height, if seated.  </a:t>
            </a:r>
          </a:p>
          <a:p>
            <a:pPr marL="1409700" lvl="2" indent="-609600" eaLnBrk="1" hangingPunct="1">
              <a:buFontTx/>
              <a:buNone/>
              <a:defRPr/>
            </a:pPr>
            <a:r>
              <a:rPr lang="en-US" altLang="ja-JP" sz="1600" dirty="0" smtClean="0">
                <a:latin typeface="Times New Roman" pitchFamily="18" charset="0"/>
                <a:ea typeface="ＭＳ Ｐゴシック" charset="-128"/>
              </a:rPr>
              <a:t>	For workstation, height, reach distances to objects, height reach of activation buttons, and height and reach of product jigs and fixtures, should be taken.</a:t>
            </a:r>
          </a:p>
          <a:p>
            <a:pPr marL="1409700" lvl="2" indent="-609600" eaLnBrk="1" hangingPunct="1">
              <a:buFontTx/>
              <a:buNone/>
              <a:defRPr/>
            </a:pPr>
            <a:r>
              <a:rPr lang="en-US" altLang="ja-JP" sz="1600" dirty="0" smtClean="0">
                <a:latin typeface="Times New Roman" pitchFamily="18" charset="0"/>
                <a:ea typeface="ＭＳ Ｐゴシック" charset="-128"/>
              </a:rPr>
              <a:t>	If material handling is performed, all related measurements should be taken.</a:t>
            </a:r>
          </a:p>
          <a:p>
            <a:pPr marL="1409700" lvl="2" indent="-609600" eaLnBrk="1" hangingPunct="1">
              <a:buFontTx/>
              <a:buNone/>
              <a:defRPr/>
            </a:pPr>
            <a:r>
              <a:rPr lang="en-US" altLang="ja-JP" sz="1600" dirty="0" smtClean="0">
                <a:latin typeface="Times New Roman" pitchFamily="18" charset="0"/>
                <a:ea typeface="ＭＳ Ｐゴシック" charset="-128"/>
              </a:rPr>
              <a:t>	If hand tools are used, all attributes of hand tools should be measured.</a:t>
            </a:r>
          </a:p>
          <a:p>
            <a:pPr marL="1409700" lvl="2" indent="-609600" eaLnBrk="1" hangingPunct="1">
              <a:buFontTx/>
              <a:buNone/>
              <a:defRPr/>
            </a:pPr>
            <a:r>
              <a:rPr lang="en-US" altLang="ja-JP" sz="1600" dirty="0" smtClean="0">
                <a:latin typeface="Times New Roman" pitchFamily="18" charset="0"/>
                <a:ea typeface="ＭＳ Ｐゴシック" charset="-128"/>
              </a:rPr>
              <a:t>	For force application, estimation of force should be made and compared with the maximum and should be classified as  low (&lt; 30% of the max), medium (30-50% of the max), and high (50-100% of the max).</a:t>
            </a:r>
          </a:p>
          <a:p>
            <a:pPr marL="990600" lvl="1" indent="-533400">
              <a:buFont typeface="Wingdings" pitchFamily="2" charset="2"/>
              <a:buNone/>
              <a:defRPr/>
            </a:pPr>
            <a:endParaRPr lang="en-US" altLang="ja-JP" sz="2000" dirty="0" smtClean="0">
              <a:latin typeface="Times New Roman" pitchFamily="18" charset="0"/>
              <a:ea typeface="ＭＳ Ｐゴシック" charset="-128"/>
            </a:endParaRPr>
          </a:p>
          <a:p>
            <a:pPr marL="1752600" lvl="3" indent="-381000">
              <a:buFontTx/>
              <a:buNone/>
              <a:defRPr/>
            </a:pPr>
            <a:endParaRPr lang="en-US" altLang="ja-JP" sz="1800" dirty="0" smtClean="0">
              <a:latin typeface="Times New Roman" pitchFamily="18" charset="0"/>
              <a:ea typeface="ＭＳ Ｐゴシック" charset="-128"/>
            </a:endParaRPr>
          </a:p>
          <a:p>
            <a:pPr marL="990600" lvl="1" indent="-533400">
              <a:buFont typeface="Wingdings" pitchFamily="2" charset="2"/>
              <a:buNone/>
              <a:defRPr/>
            </a:pPr>
            <a:endParaRPr lang="en-US" sz="2000" dirty="0" smtClean="0">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A651D2C1-8C30-40E9-B41B-0A68488B7239}" type="slidenum">
              <a:rPr lang="en-US" smtClean="0"/>
              <a:pPr/>
              <a:t>13</a:t>
            </a:fld>
            <a:endParaRPr lang="en-US" smtClean="0"/>
          </a:p>
        </p:txBody>
      </p:sp>
      <p:sp>
        <p:nvSpPr>
          <p:cNvPr id="15363"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7412" name="Rectangle 3"/>
          <p:cNvSpPr>
            <a:spLocks noGrp="1" noChangeArrowheads="1"/>
          </p:cNvSpPr>
          <p:nvPr>
            <p:ph type="body" idx="1"/>
          </p:nvPr>
        </p:nvSpPr>
        <p:spPr>
          <a:xfrm>
            <a:off x="1981200" y="1905000"/>
            <a:ext cx="3962400" cy="4953000"/>
          </a:xfrm>
        </p:spPr>
        <p:txBody>
          <a:bodyPr/>
          <a:lstStyle/>
          <a:p>
            <a:pPr marL="1009650" lvl="1" indent="-609600" eaLnBrk="1" hangingPunct="1">
              <a:buFont typeface="Wingdings" pitchFamily="2" charset="2"/>
              <a:buNone/>
              <a:defRPr/>
            </a:pPr>
            <a:endParaRPr lang="en-US" altLang="ja-JP" sz="2000" dirty="0" smtClean="0">
              <a:latin typeface="Times New Roman" pitchFamily="18" charset="0"/>
              <a:ea typeface="ＭＳ Ｐゴシック" charset="-128"/>
            </a:endParaRPr>
          </a:p>
          <a:p>
            <a:pPr marL="1752600" lvl="3" indent="-381000">
              <a:buFontTx/>
              <a:buNone/>
              <a:defRPr/>
            </a:pPr>
            <a:endParaRPr lang="en-US" altLang="ja-JP" sz="1800" dirty="0" smtClean="0">
              <a:latin typeface="Times New Roman" pitchFamily="18" charset="0"/>
              <a:ea typeface="ＭＳ Ｐゴシック" charset="-128"/>
            </a:endParaRPr>
          </a:p>
          <a:p>
            <a:pPr marL="990600" lvl="1" indent="-533400">
              <a:buFont typeface="Wingdings" pitchFamily="2" charset="2"/>
              <a:buNone/>
              <a:defRPr/>
            </a:pPr>
            <a:endParaRPr lang="en-US" sz="2000" dirty="0" smtClean="0">
              <a:latin typeface="Times New Roman" pitchFamily="18" charset="0"/>
            </a:endParaRPr>
          </a:p>
        </p:txBody>
      </p:sp>
      <p:pic>
        <p:nvPicPr>
          <p:cNvPr id="15365" name="Picture 2" descr="C:\Users\BheemSharada\Desktop\ergo_figures\Image1.jpg"/>
          <p:cNvPicPr>
            <a:picLocks noChangeAspect="1" noChangeArrowheads="1"/>
          </p:cNvPicPr>
          <p:nvPr/>
        </p:nvPicPr>
        <p:blipFill>
          <a:blip r:embed="rId2" cstate="print"/>
          <a:srcRect/>
          <a:stretch>
            <a:fillRect/>
          </a:stretch>
        </p:blipFill>
        <p:spPr bwMode="auto">
          <a:xfrm>
            <a:off x="2286000" y="1828800"/>
            <a:ext cx="4006850" cy="4797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403A23E0-895C-4AED-8734-6FC9B1DD8440}" type="slidenum">
              <a:rPr lang="en-US" smtClean="0"/>
              <a:pPr/>
              <a:t>14</a:t>
            </a:fld>
            <a:endParaRPr lang="en-US" smtClean="0"/>
          </a:p>
        </p:txBody>
      </p:sp>
      <p:sp>
        <p:nvSpPr>
          <p:cNvPr id="16387"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7412" name="Rectangle 3"/>
          <p:cNvSpPr>
            <a:spLocks noGrp="1" noChangeArrowheads="1"/>
          </p:cNvSpPr>
          <p:nvPr>
            <p:ph type="body" idx="1"/>
          </p:nvPr>
        </p:nvSpPr>
        <p:spPr>
          <a:xfrm>
            <a:off x="1981200" y="1905000"/>
            <a:ext cx="4191000" cy="4953000"/>
          </a:xfrm>
        </p:spPr>
        <p:txBody>
          <a:bodyPr/>
          <a:lstStyle/>
          <a:p>
            <a:pPr marL="1009650" lvl="1" indent="-609600" eaLnBrk="1" hangingPunct="1">
              <a:buFont typeface="Wingdings" pitchFamily="2" charset="2"/>
              <a:buNone/>
              <a:defRPr/>
            </a:pPr>
            <a:endParaRPr lang="en-US" altLang="ja-JP" sz="2000" dirty="0" smtClean="0">
              <a:latin typeface="Times New Roman" pitchFamily="18" charset="0"/>
              <a:ea typeface="ＭＳ Ｐゴシック" charset="-128"/>
            </a:endParaRPr>
          </a:p>
          <a:p>
            <a:pPr marL="1752600" lvl="3" indent="-381000">
              <a:buFontTx/>
              <a:buNone/>
              <a:defRPr/>
            </a:pPr>
            <a:endParaRPr lang="en-US" altLang="ja-JP" sz="1800" dirty="0" smtClean="0">
              <a:latin typeface="Times New Roman" pitchFamily="18" charset="0"/>
              <a:ea typeface="ＭＳ Ｐゴシック" charset="-128"/>
            </a:endParaRPr>
          </a:p>
          <a:p>
            <a:pPr marL="990600" lvl="1" indent="-533400">
              <a:buFont typeface="Wingdings" pitchFamily="2" charset="2"/>
              <a:buNone/>
              <a:defRPr/>
            </a:pPr>
            <a:endParaRPr lang="en-US" sz="2000" dirty="0" smtClean="0">
              <a:latin typeface="Times New Roman" pitchFamily="18" charset="0"/>
            </a:endParaRPr>
          </a:p>
        </p:txBody>
      </p:sp>
      <p:pic>
        <p:nvPicPr>
          <p:cNvPr id="16389" name="Picture 2" descr="C:\Users\BheemSharada\Desktop\ergo_figures\Image2.jpg"/>
          <p:cNvPicPr>
            <a:picLocks noChangeAspect="1" noChangeArrowheads="1"/>
          </p:cNvPicPr>
          <p:nvPr/>
        </p:nvPicPr>
        <p:blipFill>
          <a:blip r:embed="rId2" cstate="print"/>
          <a:srcRect/>
          <a:stretch>
            <a:fillRect/>
          </a:stretch>
        </p:blipFill>
        <p:spPr bwMode="auto">
          <a:xfrm>
            <a:off x="1905000" y="1828800"/>
            <a:ext cx="4378325"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23DFB8BB-6F4B-498B-9BFC-DDD27C9ACD99}" type="slidenum">
              <a:rPr lang="en-US" smtClean="0"/>
              <a:pPr/>
              <a:t>15</a:t>
            </a:fld>
            <a:endParaRPr lang="en-US" smtClean="0"/>
          </a:p>
        </p:txBody>
      </p:sp>
      <p:sp>
        <p:nvSpPr>
          <p:cNvPr id="17411"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7412" name="Rectangle 3"/>
          <p:cNvSpPr>
            <a:spLocks noGrp="1" noChangeArrowheads="1"/>
          </p:cNvSpPr>
          <p:nvPr>
            <p:ph type="body" idx="1"/>
          </p:nvPr>
        </p:nvSpPr>
        <p:spPr>
          <a:xfrm>
            <a:off x="2133600" y="1905000"/>
            <a:ext cx="3505200" cy="4953000"/>
          </a:xfrm>
        </p:spPr>
        <p:txBody>
          <a:bodyPr/>
          <a:lstStyle/>
          <a:p>
            <a:pPr marL="1009650" lvl="1" indent="-609600" eaLnBrk="1" hangingPunct="1">
              <a:buFont typeface="Wingdings" pitchFamily="2" charset="2"/>
              <a:buNone/>
            </a:pPr>
            <a:endParaRPr lang="en-US" sz="2000" smtClean="0">
              <a:latin typeface="Times New Roman" pitchFamily="18" charset="0"/>
            </a:endParaRPr>
          </a:p>
        </p:txBody>
      </p:sp>
      <p:pic>
        <p:nvPicPr>
          <p:cNvPr id="17413" name="Picture 2" descr="C:\Users\BheemSharada\Desktop\ergo_figures\Image3.jpg"/>
          <p:cNvPicPr>
            <a:picLocks noChangeAspect="1" noChangeArrowheads="1"/>
          </p:cNvPicPr>
          <p:nvPr/>
        </p:nvPicPr>
        <p:blipFill>
          <a:blip r:embed="rId2" cstate="print"/>
          <a:srcRect/>
          <a:stretch>
            <a:fillRect/>
          </a:stretch>
        </p:blipFill>
        <p:spPr bwMode="auto">
          <a:xfrm>
            <a:off x="2092325" y="1743075"/>
            <a:ext cx="3698875" cy="511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p>
            <a:fld id="{4203AE0E-03A6-4DFA-8A94-E7DFC4DB1BAE}" type="slidenum">
              <a:rPr lang="en-US" smtClean="0"/>
              <a:pPr/>
              <a:t>16</a:t>
            </a:fld>
            <a:endParaRPr lang="en-US" smtClean="0"/>
          </a:p>
        </p:txBody>
      </p:sp>
      <p:sp>
        <p:nvSpPr>
          <p:cNvPr id="18435"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8436" name="Rectangle 3"/>
          <p:cNvSpPr>
            <a:spLocks noGrp="1" noChangeArrowheads="1"/>
          </p:cNvSpPr>
          <p:nvPr>
            <p:ph type="body" idx="1"/>
          </p:nvPr>
        </p:nvSpPr>
        <p:spPr>
          <a:xfrm>
            <a:off x="1524000" y="2514600"/>
            <a:ext cx="5791200" cy="2667000"/>
          </a:xfrm>
        </p:spPr>
        <p:txBody>
          <a:bodyPr/>
          <a:lstStyle/>
          <a:p>
            <a:pPr marL="1009650" lvl="1" indent="-609600" eaLnBrk="1" hangingPunct="1">
              <a:buFont typeface="Wingdings" pitchFamily="2" charset="2"/>
              <a:buNone/>
            </a:pPr>
            <a:endParaRPr lang="en-US" sz="2000" smtClean="0">
              <a:latin typeface="Times New Roman" pitchFamily="18" charset="0"/>
            </a:endParaRPr>
          </a:p>
        </p:txBody>
      </p:sp>
      <p:pic>
        <p:nvPicPr>
          <p:cNvPr id="18437" name="Picture 2" descr="C:\Users\BheemSharada\Desktop\ergo_figures\Image4.jpg"/>
          <p:cNvPicPr>
            <a:picLocks noChangeAspect="1" noChangeArrowheads="1"/>
          </p:cNvPicPr>
          <p:nvPr/>
        </p:nvPicPr>
        <p:blipFill>
          <a:blip r:embed="rId2" cstate="print"/>
          <a:srcRect/>
          <a:stretch>
            <a:fillRect/>
          </a:stretch>
        </p:blipFill>
        <p:spPr bwMode="auto">
          <a:xfrm>
            <a:off x="1524000" y="1720850"/>
            <a:ext cx="5791200" cy="3416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F8CC7F2D-E36B-4362-BD55-66BA787A40D8}" type="slidenum">
              <a:rPr lang="en-US" smtClean="0"/>
              <a:pPr/>
              <a:t>17</a:t>
            </a:fld>
            <a:endParaRPr lang="en-US" smtClean="0"/>
          </a:p>
        </p:txBody>
      </p:sp>
      <p:sp>
        <p:nvSpPr>
          <p:cNvPr id="19459"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19460" name="Rectangle 3"/>
          <p:cNvSpPr>
            <a:spLocks noGrp="1" noChangeArrowheads="1"/>
          </p:cNvSpPr>
          <p:nvPr>
            <p:ph type="body" idx="1"/>
          </p:nvPr>
        </p:nvSpPr>
        <p:spPr>
          <a:xfrm>
            <a:off x="1033463" y="1905000"/>
            <a:ext cx="8110537" cy="4953000"/>
          </a:xfrm>
        </p:spPr>
        <p:txBody>
          <a:bodyPr/>
          <a:lstStyle/>
          <a:p>
            <a:pPr marL="990600" lvl="1" indent="-533400"/>
            <a:r>
              <a:rPr lang="en-US" altLang="ja-JP" sz="2000" dirty="0" smtClean="0">
                <a:latin typeface="Times New Roman" pitchFamily="18" charset="0"/>
                <a:ea typeface="ＭＳ Ｐゴシック" charset="-128"/>
              </a:rPr>
              <a:t>Worker and management input</a:t>
            </a:r>
          </a:p>
          <a:p>
            <a:pPr marL="1390650" lvl="2" indent="-533400">
              <a:buFontTx/>
              <a:buNone/>
            </a:pPr>
            <a:r>
              <a:rPr lang="en-US" altLang="ja-JP" sz="1600" dirty="0" smtClean="0">
                <a:latin typeface="Times New Roman" pitchFamily="18" charset="0"/>
                <a:ea typeface="ＭＳ Ｐゴシック" charset="-128"/>
              </a:rPr>
              <a:t>	Worker should be asked to identify the most difficult task, the task they least like to perform, the task that causes them most discomfort, and what changes they would like to make to their workstation.</a:t>
            </a:r>
          </a:p>
          <a:p>
            <a:pPr marL="1390650" lvl="2" indent="-533400">
              <a:buFontTx/>
              <a:buNone/>
            </a:pPr>
            <a:r>
              <a:rPr lang="en-US" altLang="ja-JP" sz="1600" dirty="0" smtClean="0">
                <a:latin typeface="Times New Roman" pitchFamily="18" charset="0"/>
                <a:ea typeface="ＭＳ Ｐゴシック" charset="-128"/>
              </a:rPr>
              <a:t>	The management should be asked about the budget, design, and other constraints.</a:t>
            </a:r>
          </a:p>
          <a:p>
            <a:pPr marL="1390650" lvl="2" indent="-533400"/>
            <a:r>
              <a:rPr lang="en-US" altLang="ja-JP" sz="1600" dirty="0" smtClean="0">
                <a:latin typeface="Times New Roman" pitchFamily="18" charset="0"/>
                <a:ea typeface="ＭＳ Ｐゴシック" charset="-128"/>
              </a:rPr>
              <a:t>Body Part Discomfort Survey</a:t>
            </a:r>
          </a:p>
          <a:p>
            <a:pPr marL="1752600" lvl="3" indent="-381000">
              <a:buFontTx/>
              <a:buNone/>
            </a:pPr>
            <a:endParaRPr lang="en-US" altLang="ja-JP" sz="1800" dirty="0" smtClean="0">
              <a:latin typeface="Times New Roman" pitchFamily="18" charset="0"/>
              <a:ea typeface="ＭＳ Ｐゴシック" charset="-128"/>
            </a:endParaRPr>
          </a:p>
          <a:p>
            <a:pPr marL="990600" lvl="1" indent="-533400">
              <a:buFont typeface="Wingdings" pitchFamily="2" charset="2"/>
              <a:buNone/>
            </a:pPr>
            <a:endParaRPr lang="en-US" sz="2000" dirty="0" smtClean="0">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61CD731C-086D-4767-8A75-7CBB6FDD50BD}" type="slidenum">
              <a:rPr lang="en-US" smtClean="0"/>
              <a:pPr/>
              <a:t>18</a:t>
            </a:fld>
            <a:endParaRPr lang="en-US" smtClean="0"/>
          </a:p>
        </p:txBody>
      </p:sp>
      <p:sp>
        <p:nvSpPr>
          <p:cNvPr id="20483"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0484" name="Rectangle 3"/>
          <p:cNvSpPr>
            <a:spLocks noGrp="1" noChangeArrowheads="1"/>
          </p:cNvSpPr>
          <p:nvPr>
            <p:ph type="body" idx="1"/>
          </p:nvPr>
        </p:nvSpPr>
        <p:spPr>
          <a:xfrm>
            <a:off x="2057400" y="1828800"/>
            <a:ext cx="3733800" cy="5029200"/>
          </a:xfrm>
        </p:spPr>
        <p:txBody>
          <a:bodyPr/>
          <a:lstStyle/>
          <a:p>
            <a:pPr marL="990600" lvl="1" indent="-533400">
              <a:buFont typeface="Wingdings" pitchFamily="2" charset="2"/>
              <a:buNone/>
            </a:pPr>
            <a:endParaRPr lang="en-US" altLang="ja-JP" sz="2000" smtClean="0">
              <a:latin typeface="Times New Roman" pitchFamily="18" charset="0"/>
              <a:ea typeface="ＭＳ Ｐゴシック" charset="-128"/>
            </a:endParaRPr>
          </a:p>
          <a:p>
            <a:pPr marL="1752600" lvl="3" indent="-381000">
              <a:buFontTx/>
              <a:buNone/>
            </a:pPr>
            <a:endParaRPr lang="en-US" altLang="ja-JP" sz="1800" smtClean="0">
              <a:latin typeface="Times New Roman" pitchFamily="18" charset="0"/>
              <a:ea typeface="ＭＳ Ｐゴシック" charset="-128"/>
            </a:endParaRPr>
          </a:p>
          <a:p>
            <a:pPr marL="990600" lvl="1" indent="-533400">
              <a:buFont typeface="Wingdings" pitchFamily="2" charset="2"/>
              <a:buNone/>
            </a:pPr>
            <a:endParaRPr lang="en-US" sz="2000" smtClean="0">
              <a:latin typeface="Times New Roman" pitchFamily="18" charset="0"/>
            </a:endParaRPr>
          </a:p>
        </p:txBody>
      </p:sp>
      <p:pic>
        <p:nvPicPr>
          <p:cNvPr id="20485" name="Picture 2" descr="C:\Users\BheemSharada\Desktop\ergo_figures\Image5.jpg"/>
          <p:cNvPicPr>
            <a:picLocks noChangeAspect="1" noChangeArrowheads="1"/>
          </p:cNvPicPr>
          <p:nvPr/>
        </p:nvPicPr>
        <p:blipFill>
          <a:blip r:embed="rId2" cstate="print"/>
          <a:srcRect/>
          <a:stretch>
            <a:fillRect/>
          </a:stretch>
        </p:blipFill>
        <p:spPr bwMode="auto">
          <a:xfrm>
            <a:off x="2024063" y="1828800"/>
            <a:ext cx="373697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fld id="{C7053C4B-CAFB-430E-8DC5-2E98C966AB70}" type="slidenum">
              <a:rPr lang="en-US" smtClean="0"/>
              <a:pPr/>
              <a:t>19</a:t>
            </a:fld>
            <a:endParaRPr lang="en-US" smtClean="0"/>
          </a:p>
        </p:txBody>
      </p:sp>
      <p:sp>
        <p:nvSpPr>
          <p:cNvPr id="21507"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1508" name="Rectangle 3"/>
          <p:cNvSpPr>
            <a:spLocks noGrp="1" noChangeArrowheads="1"/>
          </p:cNvSpPr>
          <p:nvPr>
            <p:ph type="body" idx="1"/>
          </p:nvPr>
        </p:nvSpPr>
        <p:spPr>
          <a:xfrm>
            <a:off x="2133600" y="1905000"/>
            <a:ext cx="4648200" cy="4800600"/>
          </a:xfrm>
        </p:spPr>
        <p:txBody>
          <a:bodyPr/>
          <a:lstStyle/>
          <a:p>
            <a:pPr marL="990600" lvl="1" indent="-533400">
              <a:buFont typeface="Wingdings" pitchFamily="2" charset="2"/>
              <a:buNone/>
            </a:pPr>
            <a:endParaRPr lang="en-US" sz="2000" smtClean="0">
              <a:latin typeface="Times New Roman" pitchFamily="18" charset="0"/>
            </a:endParaRPr>
          </a:p>
        </p:txBody>
      </p:sp>
      <p:pic>
        <p:nvPicPr>
          <p:cNvPr id="21509" name="Picture 2" descr="C:\Users\BheemSharada\Desktop\ergo_figures\Image6.jpg"/>
          <p:cNvPicPr>
            <a:picLocks noChangeAspect="1" noChangeArrowheads="1"/>
          </p:cNvPicPr>
          <p:nvPr/>
        </p:nvPicPr>
        <p:blipFill>
          <a:blip r:embed="rId2" cstate="print"/>
          <a:srcRect/>
          <a:stretch>
            <a:fillRect/>
          </a:stretch>
        </p:blipFill>
        <p:spPr bwMode="auto">
          <a:xfrm>
            <a:off x="2057400" y="1905000"/>
            <a:ext cx="4724400" cy="4929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756C2CA8-63A0-44DC-8570-36C260583E29}" type="slidenum">
              <a:rPr lang="en-US" smtClean="0"/>
              <a:pPr/>
              <a:t>20</a:t>
            </a:fld>
            <a:endParaRPr lang="en-US" smtClean="0"/>
          </a:p>
        </p:txBody>
      </p:sp>
      <p:sp>
        <p:nvSpPr>
          <p:cNvPr id="22531"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2532" name="Rectangle 3"/>
          <p:cNvSpPr>
            <a:spLocks noGrp="1" noChangeArrowheads="1"/>
          </p:cNvSpPr>
          <p:nvPr>
            <p:ph type="body" idx="1"/>
          </p:nvPr>
        </p:nvSpPr>
        <p:spPr>
          <a:xfrm>
            <a:off x="1676400" y="1905000"/>
            <a:ext cx="4267200" cy="4953000"/>
          </a:xfrm>
        </p:spPr>
        <p:txBody>
          <a:bodyPr/>
          <a:lstStyle/>
          <a:p>
            <a:pPr marL="990600" lvl="1" indent="-533400">
              <a:buFont typeface="Wingdings" pitchFamily="2" charset="2"/>
              <a:buNone/>
            </a:pPr>
            <a:endParaRPr lang="en-US" altLang="ja-JP" sz="2000" smtClean="0">
              <a:latin typeface="Times New Roman" pitchFamily="18" charset="0"/>
              <a:ea typeface="ＭＳ Ｐゴシック" charset="-128"/>
            </a:endParaRPr>
          </a:p>
          <a:p>
            <a:pPr marL="1752600" lvl="3" indent="-381000">
              <a:buFontTx/>
              <a:buNone/>
            </a:pPr>
            <a:endParaRPr lang="en-US" altLang="ja-JP" sz="1800" smtClean="0">
              <a:latin typeface="Times New Roman" pitchFamily="18" charset="0"/>
              <a:ea typeface="ＭＳ Ｐゴシック" charset="-128"/>
            </a:endParaRPr>
          </a:p>
          <a:p>
            <a:pPr marL="990600" lvl="1" indent="-533400">
              <a:buFont typeface="Wingdings" pitchFamily="2" charset="2"/>
              <a:buNone/>
            </a:pPr>
            <a:endParaRPr lang="en-US" sz="2000" smtClean="0">
              <a:latin typeface="Times New Roman" pitchFamily="18" charset="0"/>
            </a:endParaRPr>
          </a:p>
        </p:txBody>
      </p:sp>
      <p:pic>
        <p:nvPicPr>
          <p:cNvPr id="22533" name="Picture 2" descr="C:\Users\BheemSharada\Desktop\ergo_figures\Image7.jpg"/>
          <p:cNvPicPr>
            <a:picLocks noChangeAspect="1" noChangeArrowheads="1"/>
          </p:cNvPicPr>
          <p:nvPr/>
        </p:nvPicPr>
        <p:blipFill>
          <a:blip r:embed="rId2" cstate="print"/>
          <a:srcRect/>
          <a:stretch>
            <a:fillRect/>
          </a:stretch>
        </p:blipFill>
        <p:spPr bwMode="auto">
          <a:xfrm>
            <a:off x="2209800" y="1806575"/>
            <a:ext cx="4270375" cy="505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78DAD4A8-5C8F-4E23-95E1-EFB3A937C416}" type="slidenum">
              <a:rPr lang="en-US" smtClean="0"/>
              <a:pPr/>
              <a:t>21</a:t>
            </a:fld>
            <a:endParaRPr lang="en-US" smtClean="0"/>
          </a:p>
        </p:txBody>
      </p:sp>
      <p:sp>
        <p:nvSpPr>
          <p:cNvPr id="23555"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3556" name="Rectangle 3"/>
          <p:cNvSpPr>
            <a:spLocks noGrp="1" noChangeArrowheads="1"/>
          </p:cNvSpPr>
          <p:nvPr>
            <p:ph type="body" idx="1"/>
          </p:nvPr>
        </p:nvSpPr>
        <p:spPr>
          <a:xfrm>
            <a:off x="2209800" y="1905000"/>
            <a:ext cx="4114800" cy="4953000"/>
          </a:xfrm>
        </p:spPr>
        <p:txBody>
          <a:bodyPr/>
          <a:lstStyle/>
          <a:p>
            <a:pPr marL="990600" lvl="1" indent="-533400">
              <a:buFont typeface="Wingdings" pitchFamily="2" charset="2"/>
              <a:buNone/>
            </a:pPr>
            <a:endParaRPr lang="en-US" altLang="ja-JP" sz="2000" smtClean="0">
              <a:latin typeface="Times New Roman" pitchFamily="18" charset="0"/>
              <a:ea typeface="ＭＳ Ｐゴシック" charset="-128"/>
            </a:endParaRPr>
          </a:p>
          <a:p>
            <a:pPr marL="1752600" lvl="3" indent="-381000">
              <a:buFontTx/>
              <a:buNone/>
            </a:pPr>
            <a:endParaRPr lang="en-US" altLang="ja-JP" sz="1800" smtClean="0">
              <a:latin typeface="Times New Roman" pitchFamily="18" charset="0"/>
              <a:ea typeface="ＭＳ Ｐゴシック" charset="-128"/>
            </a:endParaRPr>
          </a:p>
          <a:p>
            <a:pPr marL="990600" lvl="1" indent="-533400">
              <a:buFont typeface="Wingdings" pitchFamily="2" charset="2"/>
              <a:buNone/>
            </a:pPr>
            <a:endParaRPr lang="en-US" sz="2000" smtClean="0">
              <a:latin typeface="Times New Roman" pitchFamily="18" charset="0"/>
            </a:endParaRPr>
          </a:p>
        </p:txBody>
      </p:sp>
      <p:pic>
        <p:nvPicPr>
          <p:cNvPr id="23557" name="Picture 2" descr="C:\Users\BheemSharada\Desktop\ergo_figures\Image8.jpg"/>
          <p:cNvPicPr>
            <a:picLocks noChangeAspect="1" noChangeArrowheads="1"/>
          </p:cNvPicPr>
          <p:nvPr/>
        </p:nvPicPr>
        <p:blipFill>
          <a:blip r:embed="rId2" cstate="print"/>
          <a:srcRect/>
          <a:stretch>
            <a:fillRect/>
          </a:stretch>
        </p:blipFill>
        <p:spPr bwMode="auto">
          <a:xfrm>
            <a:off x="2133600" y="1828800"/>
            <a:ext cx="487680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55430D6C-A986-4DF5-AACE-858E95DF6CA1}" type="slidenum">
              <a:rPr lang="en-US" smtClean="0"/>
              <a:pPr/>
              <a:t>22</a:t>
            </a:fld>
            <a:endParaRPr lang="en-US" smtClean="0"/>
          </a:p>
        </p:txBody>
      </p:sp>
      <p:sp>
        <p:nvSpPr>
          <p:cNvPr id="24579"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4580" name="Rectangle 3"/>
          <p:cNvSpPr>
            <a:spLocks noGrp="1" noChangeArrowheads="1"/>
          </p:cNvSpPr>
          <p:nvPr>
            <p:ph type="body" idx="1"/>
          </p:nvPr>
        </p:nvSpPr>
        <p:spPr>
          <a:xfrm>
            <a:off x="1033463" y="1905000"/>
            <a:ext cx="7119937" cy="4495800"/>
          </a:xfrm>
        </p:spPr>
        <p:txBody>
          <a:bodyPr/>
          <a:lstStyle/>
          <a:p>
            <a:pPr marL="990600" lvl="1" indent="-533400"/>
            <a:r>
              <a:rPr lang="en-US" altLang="ja-JP" sz="2000" dirty="0" smtClean="0">
                <a:latin typeface="Times New Roman" pitchFamily="18" charset="0"/>
                <a:ea typeface="ＭＳ Ｐゴシック" charset="-128"/>
              </a:rPr>
              <a:t>Assessment and analysis</a:t>
            </a:r>
          </a:p>
          <a:p>
            <a:pPr marL="1390650" lvl="2" indent="-533400"/>
            <a:r>
              <a:rPr lang="en-US" altLang="ja-JP" sz="1600" dirty="0" smtClean="0">
                <a:latin typeface="Times New Roman" pitchFamily="18" charset="0"/>
                <a:ea typeface="ＭＳ Ｐゴシック" charset="-128"/>
              </a:rPr>
              <a:t>Video Analysis (Table 11.4)</a:t>
            </a:r>
          </a:p>
          <a:p>
            <a:pPr marL="1390650" lvl="2" indent="-533400"/>
            <a:r>
              <a:rPr lang="en-US" altLang="ja-JP" sz="1600" dirty="0" smtClean="0">
                <a:latin typeface="Times New Roman" pitchFamily="18" charset="0"/>
                <a:ea typeface="ＭＳ Ｐゴシック" charset="-128"/>
              </a:rPr>
              <a:t>Fishbone Diagram</a:t>
            </a:r>
          </a:p>
          <a:p>
            <a:pPr marL="1390650" lvl="2" indent="-533400"/>
            <a:r>
              <a:rPr lang="en-US" altLang="ja-JP" sz="1600" dirty="0" smtClean="0">
                <a:latin typeface="Times New Roman" pitchFamily="18" charset="0"/>
                <a:ea typeface="ＭＳ Ｐゴシック" charset="-128"/>
              </a:rPr>
              <a:t>Strain Index</a:t>
            </a:r>
          </a:p>
          <a:p>
            <a:pPr marL="1390650" lvl="2" indent="-533400"/>
            <a:r>
              <a:rPr lang="en-US" altLang="ja-JP" sz="1600" dirty="0" smtClean="0">
                <a:latin typeface="Times New Roman" pitchFamily="18" charset="0"/>
                <a:ea typeface="ＭＳ Ｐゴシック" charset="-128"/>
              </a:rPr>
              <a:t>Rapid Upper Limb Assessment (RULA)</a:t>
            </a:r>
          </a:p>
          <a:p>
            <a:pPr marL="1390650" lvl="2" indent="-533400"/>
            <a:r>
              <a:rPr lang="en-US" altLang="ja-JP" sz="1600" dirty="0" smtClean="0">
                <a:latin typeface="Times New Roman" pitchFamily="18" charset="0"/>
                <a:ea typeface="ＭＳ Ｐゴシック" charset="-128"/>
              </a:rPr>
              <a:t>Rapid Entire Body Assessment (REBA)</a:t>
            </a:r>
          </a:p>
          <a:p>
            <a:pPr marL="1390650" lvl="2" indent="-533400"/>
            <a:r>
              <a:rPr lang="en-US" altLang="ja-JP" sz="1600" dirty="0" err="1" smtClean="0">
                <a:latin typeface="Times New Roman" pitchFamily="18" charset="0"/>
                <a:ea typeface="ＭＳ Ｐゴシック" charset="-128"/>
              </a:rPr>
              <a:t>Ovako</a:t>
            </a:r>
            <a:r>
              <a:rPr lang="en-US" altLang="ja-JP" sz="1600" dirty="0" smtClean="0">
                <a:latin typeface="Times New Roman" pitchFamily="18" charset="0"/>
                <a:ea typeface="ＭＳ Ｐゴシック" charset="-128"/>
              </a:rPr>
              <a:t> Working Posture Analyzing System (OWAS)</a:t>
            </a:r>
          </a:p>
          <a:p>
            <a:pPr marL="1390650" lvl="2" indent="-533400"/>
            <a:r>
              <a:rPr lang="en-US" altLang="ja-JP" sz="1600" dirty="0" smtClean="0">
                <a:latin typeface="Times New Roman" pitchFamily="18" charset="0"/>
                <a:ea typeface="ＭＳ Ｐゴシック" charset="-128"/>
              </a:rPr>
              <a:t>Lumbar Motion Monitoring (LMM)</a:t>
            </a:r>
          </a:p>
          <a:p>
            <a:pPr marL="1390650" lvl="2" indent="-533400"/>
            <a:r>
              <a:rPr lang="en-US" altLang="ja-JP" sz="1600" dirty="0" smtClean="0">
                <a:latin typeface="Times New Roman" pitchFamily="18" charset="0"/>
                <a:ea typeface="ＭＳ Ｐゴシック" charset="-128"/>
              </a:rPr>
              <a:t>Michigan 3D Static Strength Prediction Program (3DSSPP)</a:t>
            </a:r>
          </a:p>
          <a:p>
            <a:pPr marL="1752600" lvl="3" indent="-381000">
              <a:buFontTx/>
              <a:buNone/>
            </a:pPr>
            <a:endParaRPr lang="en-US" altLang="ja-JP" sz="1800" dirty="0" smtClean="0">
              <a:latin typeface="Times New Roman" pitchFamily="18" charset="0"/>
              <a:ea typeface="ＭＳ Ｐゴシック" charset="-128"/>
            </a:endParaRPr>
          </a:p>
          <a:p>
            <a:pPr marL="990600" lvl="1" indent="-533400">
              <a:buFont typeface="Wingdings" pitchFamily="2" charset="2"/>
              <a:buNone/>
            </a:pPr>
            <a:endParaRPr lang="en-US" sz="2000" dirty="0" smtClean="0">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C1472BD0-A9E1-486A-BD4B-8A0F32865977}" type="slidenum">
              <a:rPr lang="en-US" smtClean="0"/>
              <a:pPr/>
              <a:t>23</a:t>
            </a:fld>
            <a:endParaRPr lang="en-US" smtClean="0"/>
          </a:p>
        </p:txBody>
      </p:sp>
      <p:sp>
        <p:nvSpPr>
          <p:cNvPr id="25603"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5604" name="Rectangle 3"/>
          <p:cNvSpPr>
            <a:spLocks noGrp="1" noChangeArrowheads="1"/>
          </p:cNvSpPr>
          <p:nvPr>
            <p:ph type="body" idx="1"/>
          </p:nvPr>
        </p:nvSpPr>
        <p:spPr>
          <a:xfrm>
            <a:off x="2286000" y="1905000"/>
            <a:ext cx="3581400" cy="4953000"/>
          </a:xfrm>
        </p:spPr>
        <p:txBody>
          <a:bodyPr/>
          <a:lstStyle/>
          <a:p>
            <a:pPr marL="990600" lvl="1" indent="-533400">
              <a:buFont typeface="Wingdings" pitchFamily="2" charset="2"/>
              <a:buNone/>
            </a:pPr>
            <a:endParaRPr lang="en-US" sz="2000" smtClean="0">
              <a:latin typeface="Times New Roman" pitchFamily="18" charset="0"/>
            </a:endParaRPr>
          </a:p>
        </p:txBody>
      </p:sp>
      <p:pic>
        <p:nvPicPr>
          <p:cNvPr id="25605" name="Picture 2" descr="C:\Users\BheemSharada\Desktop\ergo_figures\Image9.jpg"/>
          <p:cNvPicPr>
            <a:picLocks noChangeAspect="1" noChangeArrowheads="1"/>
          </p:cNvPicPr>
          <p:nvPr/>
        </p:nvPicPr>
        <p:blipFill>
          <a:blip r:embed="rId2" cstate="print"/>
          <a:srcRect/>
          <a:stretch>
            <a:fillRect/>
          </a:stretch>
        </p:blipFill>
        <p:spPr bwMode="auto">
          <a:xfrm>
            <a:off x="2286000" y="1828800"/>
            <a:ext cx="366712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p>
            <a:fld id="{1C8F7CD6-B408-45BF-9288-AA7F77FF06BC}" type="slidenum">
              <a:rPr lang="en-US" smtClean="0"/>
              <a:pPr/>
              <a:t>24</a:t>
            </a:fld>
            <a:endParaRPr lang="en-US" smtClean="0"/>
          </a:p>
        </p:txBody>
      </p:sp>
      <p:sp>
        <p:nvSpPr>
          <p:cNvPr id="26627" name="Rectangle 2"/>
          <p:cNvSpPr>
            <a:spLocks noGrp="1" noChangeArrowheads="1"/>
          </p:cNvSpPr>
          <p:nvPr>
            <p:ph type="title"/>
          </p:nvPr>
        </p:nvSpPr>
        <p:spPr>
          <a:xfrm>
            <a:off x="871538" y="800100"/>
            <a:ext cx="8162925" cy="823913"/>
          </a:xfrm>
        </p:spPr>
        <p:txBody>
          <a:bodyPr/>
          <a:lstStyle/>
          <a:p>
            <a:pPr algn="ctr" eaLnBrk="1" hangingPunct="1"/>
            <a:r>
              <a:rPr lang="en-US" sz="4800" smtClean="0">
                <a:latin typeface="Times New Roman" pitchFamily="18" charset="0"/>
              </a:rPr>
              <a:t>WORKPLACE ANALYSIS</a:t>
            </a:r>
          </a:p>
        </p:txBody>
      </p:sp>
      <p:sp>
        <p:nvSpPr>
          <p:cNvPr id="26628" name="Rectangle 3"/>
          <p:cNvSpPr>
            <a:spLocks noGrp="1" noChangeArrowheads="1"/>
          </p:cNvSpPr>
          <p:nvPr>
            <p:ph type="body" idx="1"/>
          </p:nvPr>
        </p:nvSpPr>
        <p:spPr>
          <a:xfrm>
            <a:off x="1033463" y="1905000"/>
            <a:ext cx="8110537" cy="4953000"/>
          </a:xfrm>
        </p:spPr>
        <p:txBody>
          <a:bodyPr/>
          <a:lstStyle/>
          <a:p>
            <a:pPr marL="990600" lvl="1" indent="-533400"/>
            <a:r>
              <a:rPr lang="en-US" altLang="ja-JP" sz="2000" dirty="0" smtClean="0">
                <a:latin typeface="Times New Roman" pitchFamily="18" charset="0"/>
                <a:ea typeface="ＭＳ Ｐゴシック" charset="-128"/>
              </a:rPr>
              <a:t>Identification of risks</a:t>
            </a:r>
          </a:p>
          <a:p>
            <a:pPr marL="990600" lvl="1" indent="-533400"/>
            <a:r>
              <a:rPr lang="en-US" altLang="ja-JP" sz="2000" dirty="0" smtClean="0">
                <a:latin typeface="Times New Roman" pitchFamily="18" charset="0"/>
                <a:ea typeface="ＭＳ Ｐゴシック" charset="-128"/>
              </a:rPr>
              <a:t>Recommendations, controls, and abatement</a:t>
            </a:r>
          </a:p>
          <a:p>
            <a:pPr marL="1390650" lvl="2" indent="-533400"/>
            <a:r>
              <a:rPr lang="en-US" altLang="ja-JP" sz="1600" dirty="0" smtClean="0">
                <a:latin typeface="Times New Roman" pitchFamily="18" charset="0"/>
                <a:ea typeface="ＭＳ Ｐゴシック" charset="-128"/>
              </a:rPr>
              <a:t>Implementation of Controls</a:t>
            </a:r>
          </a:p>
          <a:p>
            <a:pPr marL="990600" lvl="1" indent="-533400"/>
            <a:r>
              <a:rPr lang="en-US" altLang="ja-JP" sz="2000" dirty="0" smtClean="0">
                <a:latin typeface="Times New Roman" pitchFamily="18" charset="0"/>
                <a:ea typeface="ＭＳ Ｐゴシック" charset="-128"/>
              </a:rPr>
              <a:t>Follow up</a:t>
            </a:r>
          </a:p>
          <a:p>
            <a:pPr marL="1752600" lvl="3" indent="-381000">
              <a:buFontTx/>
              <a:buNone/>
            </a:pPr>
            <a:endParaRPr lang="en-US" altLang="ja-JP" sz="1800" dirty="0" smtClean="0">
              <a:latin typeface="Times New Roman" pitchFamily="18" charset="0"/>
              <a:ea typeface="ＭＳ Ｐゴシック" charset="-128"/>
            </a:endParaRPr>
          </a:p>
          <a:p>
            <a:pPr marL="990600" lvl="1" indent="-533400">
              <a:buFont typeface="Wingdings" pitchFamily="2" charset="2"/>
              <a:buNone/>
            </a:pPr>
            <a:endParaRPr lang="en-US" sz="2000" dirty="0" smtClean="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old Stripes">
  <a:themeElements>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Bold Stripe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Designs\Bold Stripes.pot</Template>
  <TotalTime>882</TotalTime>
  <Words>347</Words>
  <Application>Microsoft Office PowerPoint</Application>
  <PresentationFormat>On-screen Show (4:3)</PresentationFormat>
  <Paragraphs>145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Bold Stripes</vt:lpstr>
      <vt:lpstr>OCCUPATIONAL ERGONOMICS</vt:lpstr>
      <vt:lpstr>WORKPLACE ANALYSIS</vt:lpstr>
      <vt:lpstr>WORKPLACE ANALYSIS</vt:lpstr>
      <vt:lpstr>WORKPLACE ANALYSIS</vt:lpstr>
      <vt:lpstr>WORKPLACE ANALYSIS</vt:lpstr>
      <vt:lpstr>WORKPLACE ANALYSIS</vt:lpstr>
      <vt:lpstr>WORKPLACE ANALYSIS</vt:lpstr>
      <vt:lpstr> </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lpstr>WORKPLACE ANALYSIS</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ERGONOMICS</dc:title>
  <dc:creator>Bheem Kattel</dc:creator>
  <cp:lastModifiedBy>Dr. Kattel</cp:lastModifiedBy>
  <cp:revision>57</cp:revision>
  <dcterms:created xsi:type="dcterms:W3CDTF">2003-01-01T17:26:25Z</dcterms:created>
  <dcterms:modified xsi:type="dcterms:W3CDTF">2012-11-06T13:04:18Z</dcterms:modified>
</cp:coreProperties>
</file>