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87" r:id="rId2"/>
    <p:sldId id="257" r:id="rId3"/>
    <p:sldId id="258" r:id="rId4"/>
    <p:sldId id="288" r:id="rId5"/>
    <p:sldId id="289" r:id="rId6"/>
    <p:sldId id="274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74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254AC0C-A3B0-4891-973C-945CE72535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47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E840015-83B8-49F0-8B05-3CB3A76BA4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0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28675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28676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77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78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79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0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1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2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3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4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5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6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7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8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9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0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1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2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5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6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7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0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1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2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3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4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5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6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7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8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9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0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1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4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5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6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19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0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1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2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3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4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5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6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7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8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29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0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1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2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3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4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5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873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73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2873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74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741" name="Rectangle 6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742" name="Rectangle 7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743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BFF2A3E-D48A-4F51-9015-926D94FA8D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8B3EB-81C7-45F0-949E-7EB1EFAD74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1BC8C-A582-448D-ACD9-95580FC005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FFE2C-1EB3-4AEB-90C1-A3CA5936EB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4C377-C9DE-46D6-88A8-3BB8CA0A10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91FD6-A0AB-46D7-81A1-9E9EDA49D4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7B3AF-6968-44E4-86DC-36363483BB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9659B-4290-495F-AC91-94D4EFF042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B2375-6874-4697-BEF6-391C9BEA7A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0071F-755A-4ED7-B9F6-F29E00DD38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78170-0A34-4A08-A3FD-991F2A282F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52525" y="6286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90925" y="6286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9925" y="6286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B20BA16-2BAC-4C80-8364-A3C1174F43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27651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2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3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4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5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6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7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8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9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0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1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2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3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4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5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6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7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8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9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0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1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2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3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4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5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6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7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8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9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0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1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2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3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4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5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6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7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8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9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0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1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2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3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4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5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6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7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8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9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0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1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2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3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4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5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6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7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8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9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10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11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12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713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714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715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7716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7717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176D2AD-A657-4171-B110-7C0D97A9E0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-1760518"/>
            <a:ext cx="7162800" cy="3970318"/>
          </a:xfrm>
        </p:spPr>
        <p:txBody>
          <a:bodyPr/>
          <a:lstStyle/>
          <a:p>
            <a:pPr algn="ctr"/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r>
              <a:rPr lang="en-US" sz="3600" dirty="0">
                <a:latin typeface="Times New Roman" pitchFamily="18" charset="0"/>
              </a:rPr>
              <a:t>PROBABILITY AND STATISTICS FOR ENGINEERS - 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276600"/>
            <a:ext cx="6400800" cy="17526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</a:rPr>
              <a:t>Chapter 6</a:t>
            </a: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4423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2ED-7029-4548-8146-B31CD615E9EC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6.1 Population and Samples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8A49B-E6F6-4BFA-A103-F528BA921D46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495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6.2 The Sampling Distribution of the Mean (</a:t>
            </a:r>
            <a:r>
              <a:rPr lang="el-GR" sz="3600" dirty="0">
                <a:latin typeface="Times New Roman" pitchFamily="18" charset="0"/>
              </a:rPr>
              <a:t>σ</a:t>
            </a:r>
            <a:r>
              <a:rPr lang="en-US" sz="3600" dirty="0">
                <a:latin typeface="Times New Roman" pitchFamily="18" charset="0"/>
              </a:rPr>
              <a:t> known)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8A49B-E6F6-4BFA-A103-F528BA921D46}" type="slidenum">
              <a:rPr lang="en-US"/>
              <a:pPr/>
              <a:t>4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495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6.3 The Sampling Distribution of the Mean (</a:t>
            </a:r>
            <a:r>
              <a:rPr lang="el-GR" sz="3600" dirty="0">
                <a:latin typeface="Times New Roman" pitchFamily="18" charset="0"/>
              </a:rPr>
              <a:t>σ</a:t>
            </a:r>
            <a:r>
              <a:rPr lang="en-US" sz="3600" dirty="0">
                <a:latin typeface="Times New Roman" pitchFamily="18" charset="0"/>
              </a:rPr>
              <a:t> unknown)</a:t>
            </a:r>
          </a:p>
        </p:txBody>
      </p:sp>
    </p:spTree>
    <p:extLst>
      <p:ext uri="{BB962C8B-B14F-4D97-AF65-F5344CB8AC3E}">
        <p14:creationId xmlns:p14="http://schemas.microsoft.com/office/powerpoint/2010/main" val="305981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8A49B-E6F6-4BFA-A103-F528BA921D46}" type="slidenum">
              <a:rPr lang="en-US"/>
              <a:pPr/>
              <a:t>5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495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6.4 The Sampling Distribution of the Variance</a:t>
            </a:r>
          </a:p>
        </p:txBody>
      </p:sp>
    </p:spTree>
    <p:extLst>
      <p:ext uri="{BB962C8B-B14F-4D97-AF65-F5344CB8AC3E}">
        <p14:creationId xmlns:p14="http://schemas.microsoft.com/office/powerpoint/2010/main" val="551809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4056-1E0E-44EA-BF76-4BC2EFAF92F1}" type="slidenum">
              <a:rPr lang="en-US"/>
              <a:pPr/>
              <a:t>6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7355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</a:rPr>
              <a:t>6.5 Representation of the Normal Theory Distributions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86EC-503F-4BD6-84F8-40CF002EE021}" type="slidenum">
              <a:rPr lang="en-US"/>
              <a:pPr/>
              <a:t>7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	</a:t>
            </a:r>
            <a:r>
              <a:rPr lang="en-US" sz="3600" dirty="0">
                <a:latin typeface="Times New Roman" pitchFamily="18" charset="0"/>
              </a:rPr>
              <a:t>6.6 The Moment Generating Function Method to Obtain Distributions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18F5-E61A-4A53-B23D-D16D1052B933}" type="slidenum">
              <a:rPr lang="en-US"/>
              <a:pPr/>
              <a:t>8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SAMPLING DISTRIBUTIONS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773987" cy="4191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6.7 Transformation Methods to obtain Distributions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Designs\Bold Stripes.pot</Template>
  <TotalTime>1123</TotalTime>
  <Words>94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Verdana</vt:lpstr>
      <vt:lpstr>Wingdings</vt:lpstr>
      <vt:lpstr>Bold Stripes</vt:lpstr>
      <vt:lpstr>     PROBABILITY AND STATISTICS FOR ENGINEERS - I</vt:lpstr>
      <vt:lpstr>SAMPLING DISTRIBUTIONS</vt:lpstr>
      <vt:lpstr>SAMPLING DISTRIBUTIONS</vt:lpstr>
      <vt:lpstr>SAMPLING DISTRIBUTIONS</vt:lpstr>
      <vt:lpstr>SAMPLING DISTRIBUTIONS</vt:lpstr>
      <vt:lpstr>SAMPLING DISTRIBUTIONS</vt:lpstr>
      <vt:lpstr>SAMPLING DISTRIBUTIONS</vt:lpstr>
      <vt:lpstr>SAMPLING DISTRIBUTIONS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OCCUPATIONAL ERGONOMICS</dc:title>
  <dc:creator>Bheem Kattel</dc:creator>
  <cp:lastModifiedBy> </cp:lastModifiedBy>
  <cp:revision>76</cp:revision>
  <dcterms:created xsi:type="dcterms:W3CDTF">2003-01-01T17:26:25Z</dcterms:created>
  <dcterms:modified xsi:type="dcterms:W3CDTF">2021-08-23T00:19:07Z</dcterms:modified>
</cp:coreProperties>
</file>