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40"/>
  </p:notesMasterIdLst>
  <p:handoutMasterIdLst>
    <p:handoutMasterId r:id="rId41"/>
  </p:handoutMasterIdLst>
  <p:sldIdLst>
    <p:sldId id="282" r:id="rId2"/>
    <p:sldId id="257" r:id="rId3"/>
    <p:sldId id="287" r:id="rId4"/>
    <p:sldId id="288" r:id="rId5"/>
    <p:sldId id="289" r:id="rId6"/>
    <p:sldId id="290" r:id="rId7"/>
    <p:sldId id="258" r:id="rId8"/>
    <p:sldId id="291" r:id="rId9"/>
    <p:sldId id="292" r:id="rId10"/>
    <p:sldId id="293" r:id="rId11"/>
    <p:sldId id="294" r:id="rId12"/>
    <p:sldId id="295" r:id="rId13"/>
    <p:sldId id="274" r:id="rId14"/>
    <p:sldId id="259" r:id="rId15"/>
    <p:sldId id="260" r:id="rId16"/>
    <p:sldId id="303" r:id="rId17"/>
    <p:sldId id="296" r:id="rId18"/>
    <p:sldId id="261" r:id="rId19"/>
    <p:sldId id="297" r:id="rId20"/>
    <p:sldId id="275" r:id="rId21"/>
    <p:sldId id="302" r:id="rId22"/>
    <p:sldId id="279" r:id="rId23"/>
    <p:sldId id="298" r:id="rId24"/>
    <p:sldId id="280" r:id="rId25"/>
    <p:sldId id="299" r:id="rId26"/>
    <p:sldId id="300" r:id="rId27"/>
    <p:sldId id="281" r:id="rId28"/>
    <p:sldId id="308" r:id="rId29"/>
    <p:sldId id="309" r:id="rId30"/>
    <p:sldId id="310" r:id="rId31"/>
    <p:sldId id="283" r:id="rId32"/>
    <p:sldId id="284" r:id="rId33"/>
    <p:sldId id="304" r:id="rId34"/>
    <p:sldId id="305" r:id="rId35"/>
    <p:sldId id="306" r:id="rId36"/>
    <p:sldId id="285" r:id="rId37"/>
    <p:sldId id="307" r:id="rId38"/>
    <p:sldId id="286" r:id="rId3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Verdana" pitchFamily="34" charset="0"/>
        <a:ea typeface="+mn-ea"/>
        <a:cs typeface="+mn-cs"/>
      </a:defRPr>
    </a:lvl1pPr>
    <a:lvl2pPr marL="457200" algn="l" rtl="0" fontAlgn="base">
      <a:spcBef>
        <a:spcPct val="0"/>
      </a:spcBef>
      <a:spcAft>
        <a:spcPct val="0"/>
      </a:spcAft>
      <a:defRPr sz="2400" kern="1200">
        <a:solidFill>
          <a:schemeClr val="tx1"/>
        </a:solidFill>
        <a:latin typeface="Verdana" pitchFamily="34" charset="0"/>
        <a:ea typeface="+mn-ea"/>
        <a:cs typeface="+mn-cs"/>
      </a:defRPr>
    </a:lvl2pPr>
    <a:lvl3pPr marL="914400" algn="l" rtl="0" fontAlgn="base">
      <a:spcBef>
        <a:spcPct val="0"/>
      </a:spcBef>
      <a:spcAft>
        <a:spcPct val="0"/>
      </a:spcAft>
      <a:defRPr sz="2400" kern="1200">
        <a:solidFill>
          <a:schemeClr val="tx1"/>
        </a:solidFill>
        <a:latin typeface="Verdana" pitchFamily="34" charset="0"/>
        <a:ea typeface="+mn-ea"/>
        <a:cs typeface="+mn-cs"/>
      </a:defRPr>
    </a:lvl3pPr>
    <a:lvl4pPr marL="1371600" algn="l" rtl="0" fontAlgn="base">
      <a:spcBef>
        <a:spcPct val="0"/>
      </a:spcBef>
      <a:spcAft>
        <a:spcPct val="0"/>
      </a:spcAft>
      <a:defRPr sz="2400" kern="1200">
        <a:solidFill>
          <a:schemeClr val="tx1"/>
        </a:solidFill>
        <a:latin typeface="Verdana" pitchFamily="34" charset="0"/>
        <a:ea typeface="+mn-ea"/>
        <a:cs typeface="+mn-cs"/>
      </a:defRPr>
    </a:lvl4pPr>
    <a:lvl5pPr marL="1828800" algn="l" rtl="0" fontAlgn="base">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67" d="100"/>
          <a:sy n="67" d="100"/>
        </p:scale>
        <p:origin x="174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en-US"/>
          </a:p>
        </p:txBody>
      </p:sp>
      <p:sp>
        <p:nvSpPr>
          <p:cNvPr id="2560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en-US"/>
          </a:p>
        </p:txBody>
      </p:sp>
      <p:sp>
        <p:nvSpPr>
          <p:cNvPr id="2560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en-US"/>
          </a:p>
        </p:txBody>
      </p:sp>
      <p:sp>
        <p:nvSpPr>
          <p:cNvPr id="2560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9254AC0C-A3B0-4891-973C-945CE7253531}" type="slidenum">
              <a:rPr lang="en-US"/>
              <a:pPr/>
              <a:t>‹#›</a:t>
            </a:fld>
            <a:endParaRPr lang="en-US"/>
          </a:p>
        </p:txBody>
      </p:sp>
    </p:spTree>
    <p:extLst>
      <p:ext uri="{BB962C8B-B14F-4D97-AF65-F5344CB8AC3E}">
        <p14:creationId xmlns:p14="http://schemas.microsoft.com/office/powerpoint/2010/main" val="16150479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en-US"/>
          </a:p>
        </p:txBody>
      </p:sp>
      <p:sp>
        <p:nvSpPr>
          <p:cNvPr id="2662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662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63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en-US"/>
          </a:p>
        </p:txBody>
      </p:sp>
      <p:sp>
        <p:nvSpPr>
          <p:cNvPr id="2663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2E840015-83B8-49F0-8B05-3CB3A76BA47A}" type="slidenum">
              <a:rPr lang="en-US"/>
              <a:pPr/>
              <a:t>‹#›</a:t>
            </a:fld>
            <a:endParaRPr lang="en-US"/>
          </a:p>
        </p:txBody>
      </p:sp>
    </p:spTree>
    <p:extLst>
      <p:ext uri="{BB962C8B-B14F-4D97-AF65-F5344CB8AC3E}">
        <p14:creationId xmlns:p14="http://schemas.microsoft.com/office/powerpoint/2010/main" val="251180257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8674" name="Group 2"/>
          <p:cNvGrpSpPr>
            <a:grpSpLocks/>
          </p:cNvGrpSpPr>
          <p:nvPr/>
        </p:nvGrpSpPr>
        <p:grpSpPr bwMode="auto">
          <a:xfrm>
            <a:off x="-3175" y="0"/>
            <a:ext cx="9147175" cy="6867525"/>
            <a:chOff x="-2" y="0"/>
            <a:chExt cx="5762" cy="4326"/>
          </a:xfrm>
        </p:grpSpPr>
        <p:grpSp>
          <p:nvGrpSpPr>
            <p:cNvPr id="28675" name="Group 3"/>
            <p:cNvGrpSpPr>
              <a:grpSpLocks/>
            </p:cNvGrpSpPr>
            <p:nvPr userDrawn="1"/>
          </p:nvGrpSpPr>
          <p:grpSpPr bwMode="auto">
            <a:xfrm>
              <a:off x="-2" y="0"/>
              <a:ext cx="5712" cy="4326"/>
              <a:chOff x="-2" y="0"/>
              <a:chExt cx="5712" cy="4326"/>
            </a:xfrm>
          </p:grpSpPr>
          <p:sp>
            <p:nvSpPr>
              <p:cNvPr id="28676" name="Rectangle 4"/>
              <p:cNvSpPr>
                <a:spLocks noChangeArrowheads="1"/>
              </p:cNvSpPr>
              <p:nvPr/>
            </p:nvSpPr>
            <p:spPr bwMode="auto">
              <a:xfrm>
                <a:off x="-2" y="0"/>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77" name="Rectangle 5"/>
              <p:cNvSpPr>
                <a:spLocks noChangeArrowheads="1"/>
              </p:cNvSpPr>
              <p:nvPr/>
            </p:nvSpPr>
            <p:spPr bwMode="auto">
              <a:xfrm>
                <a:off x="9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78" name="Rectangle 6"/>
              <p:cNvSpPr>
                <a:spLocks noChangeArrowheads="1"/>
              </p:cNvSpPr>
              <p:nvPr/>
            </p:nvSpPr>
            <p:spPr bwMode="auto">
              <a:xfrm>
                <a:off x="19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79" name="Rectangle 7"/>
              <p:cNvSpPr>
                <a:spLocks noChangeArrowheads="1"/>
              </p:cNvSpPr>
              <p:nvPr/>
            </p:nvSpPr>
            <p:spPr bwMode="auto">
              <a:xfrm>
                <a:off x="28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0" name="Rectangle 8"/>
              <p:cNvSpPr>
                <a:spLocks noChangeArrowheads="1"/>
              </p:cNvSpPr>
              <p:nvPr/>
            </p:nvSpPr>
            <p:spPr bwMode="auto">
              <a:xfrm>
                <a:off x="38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1" name="Rectangle 9"/>
              <p:cNvSpPr>
                <a:spLocks noChangeArrowheads="1"/>
              </p:cNvSpPr>
              <p:nvPr/>
            </p:nvSpPr>
            <p:spPr bwMode="auto">
              <a:xfrm>
                <a:off x="47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2" name="Rectangle 10"/>
              <p:cNvSpPr>
                <a:spLocks noChangeArrowheads="1"/>
              </p:cNvSpPr>
              <p:nvPr/>
            </p:nvSpPr>
            <p:spPr bwMode="auto">
              <a:xfrm>
                <a:off x="57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3" name="Rectangle 11"/>
              <p:cNvSpPr>
                <a:spLocks noChangeArrowheads="1"/>
              </p:cNvSpPr>
              <p:nvPr/>
            </p:nvSpPr>
            <p:spPr bwMode="auto">
              <a:xfrm>
                <a:off x="67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4" name="Rectangle 12"/>
              <p:cNvSpPr>
                <a:spLocks noChangeArrowheads="1"/>
              </p:cNvSpPr>
              <p:nvPr/>
            </p:nvSpPr>
            <p:spPr bwMode="auto">
              <a:xfrm>
                <a:off x="76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5" name="Rectangle 13"/>
              <p:cNvSpPr>
                <a:spLocks noChangeArrowheads="1"/>
              </p:cNvSpPr>
              <p:nvPr/>
            </p:nvSpPr>
            <p:spPr bwMode="auto">
              <a:xfrm>
                <a:off x="86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6" name="Rectangle 14"/>
              <p:cNvSpPr>
                <a:spLocks noChangeArrowheads="1"/>
              </p:cNvSpPr>
              <p:nvPr/>
            </p:nvSpPr>
            <p:spPr bwMode="auto">
              <a:xfrm>
                <a:off x="95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7" name="Rectangle 15"/>
              <p:cNvSpPr>
                <a:spLocks noChangeArrowheads="1"/>
              </p:cNvSpPr>
              <p:nvPr/>
            </p:nvSpPr>
            <p:spPr bwMode="auto">
              <a:xfrm>
                <a:off x="105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8" name="Rectangle 16"/>
              <p:cNvSpPr>
                <a:spLocks noChangeArrowheads="1"/>
              </p:cNvSpPr>
              <p:nvPr/>
            </p:nvSpPr>
            <p:spPr bwMode="auto">
              <a:xfrm>
                <a:off x="115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9" name="Rectangle 17"/>
              <p:cNvSpPr>
                <a:spLocks noChangeArrowheads="1"/>
              </p:cNvSpPr>
              <p:nvPr/>
            </p:nvSpPr>
            <p:spPr bwMode="auto">
              <a:xfrm>
                <a:off x="124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0" name="Rectangle 18"/>
              <p:cNvSpPr>
                <a:spLocks noChangeArrowheads="1"/>
              </p:cNvSpPr>
              <p:nvPr/>
            </p:nvSpPr>
            <p:spPr bwMode="auto">
              <a:xfrm>
                <a:off x="134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1" name="Rectangle 19"/>
              <p:cNvSpPr>
                <a:spLocks noChangeArrowheads="1"/>
              </p:cNvSpPr>
              <p:nvPr/>
            </p:nvSpPr>
            <p:spPr bwMode="auto">
              <a:xfrm>
                <a:off x="143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2" name="Rectangle 20"/>
              <p:cNvSpPr>
                <a:spLocks noChangeArrowheads="1"/>
              </p:cNvSpPr>
              <p:nvPr/>
            </p:nvSpPr>
            <p:spPr bwMode="auto">
              <a:xfrm>
                <a:off x="153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3" name="Rectangle 21"/>
              <p:cNvSpPr>
                <a:spLocks noChangeArrowheads="1"/>
              </p:cNvSpPr>
              <p:nvPr/>
            </p:nvSpPr>
            <p:spPr bwMode="auto">
              <a:xfrm>
                <a:off x="163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4" name="Rectangle 22"/>
              <p:cNvSpPr>
                <a:spLocks noChangeArrowheads="1"/>
              </p:cNvSpPr>
              <p:nvPr/>
            </p:nvSpPr>
            <p:spPr bwMode="auto">
              <a:xfrm>
                <a:off x="172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5" name="Rectangle 23"/>
              <p:cNvSpPr>
                <a:spLocks noChangeArrowheads="1"/>
              </p:cNvSpPr>
              <p:nvPr/>
            </p:nvSpPr>
            <p:spPr bwMode="auto">
              <a:xfrm>
                <a:off x="182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6" name="Rectangle 24"/>
              <p:cNvSpPr>
                <a:spLocks noChangeArrowheads="1"/>
              </p:cNvSpPr>
              <p:nvPr/>
            </p:nvSpPr>
            <p:spPr bwMode="auto">
              <a:xfrm>
                <a:off x="191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7" name="Rectangle 25"/>
              <p:cNvSpPr>
                <a:spLocks noChangeArrowheads="1"/>
              </p:cNvSpPr>
              <p:nvPr/>
            </p:nvSpPr>
            <p:spPr bwMode="auto">
              <a:xfrm>
                <a:off x="201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8" name="Rectangle 26"/>
              <p:cNvSpPr>
                <a:spLocks noChangeArrowheads="1"/>
              </p:cNvSpPr>
              <p:nvPr/>
            </p:nvSpPr>
            <p:spPr bwMode="auto">
              <a:xfrm>
                <a:off x="211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9" name="Rectangle 27"/>
              <p:cNvSpPr>
                <a:spLocks noChangeArrowheads="1"/>
              </p:cNvSpPr>
              <p:nvPr/>
            </p:nvSpPr>
            <p:spPr bwMode="auto">
              <a:xfrm>
                <a:off x="220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0" name="Rectangle 28"/>
              <p:cNvSpPr>
                <a:spLocks noChangeArrowheads="1"/>
              </p:cNvSpPr>
              <p:nvPr/>
            </p:nvSpPr>
            <p:spPr bwMode="auto">
              <a:xfrm>
                <a:off x="230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1" name="Rectangle 29"/>
              <p:cNvSpPr>
                <a:spLocks noChangeArrowheads="1"/>
              </p:cNvSpPr>
              <p:nvPr/>
            </p:nvSpPr>
            <p:spPr bwMode="auto">
              <a:xfrm>
                <a:off x="239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2" name="Rectangle 30"/>
              <p:cNvSpPr>
                <a:spLocks noChangeArrowheads="1"/>
              </p:cNvSpPr>
              <p:nvPr/>
            </p:nvSpPr>
            <p:spPr bwMode="auto">
              <a:xfrm>
                <a:off x="249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3" name="Rectangle 31"/>
              <p:cNvSpPr>
                <a:spLocks noChangeArrowheads="1"/>
              </p:cNvSpPr>
              <p:nvPr/>
            </p:nvSpPr>
            <p:spPr bwMode="auto">
              <a:xfrm>
                <a:off x="259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4" name="Rectangle 32"/>
              <p:cNvSpPr>
                <a:spLocks noChangeArrowheads="1"/>
              </p:cNvSpPr>
              <p:nvPr/>
            </p:nvSpPr>
            <p:spPr bwMode="auto">
              <a:xfrm>
                <a:off x="268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5" name="Rectangle 33"/>
              <p:cNvSpPr>
                <a:spLocks noChangeArrowheads="1"/>
              </p:cNvSpPr>
              <p:nvPr/>
            </p:nvSpPr>
            <p:spPr bwMode="auto">
              <a:xfrm>
                <a:off x="278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6" name="Rectangle 34"/>
              <p:cNvSpPr>
                <a:spLocks noChangeArrowheads="1"/>
              </p:cNvSpPr>
              <p:nvPr/>
            </p:nvSpPr>
            <p:spPr bwMode="auto">
              <a:xfrm>
                <a:off x="287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7" name="Rectangle 35"/>
              <p:cNvSpPr>
                <a:spLocks noChangeArrowheads="1"/>
              </p:cNvSpPr>
              <p:nvPr/>
            </p:nvSpPr>
            <p:spPr bwMode="auto">
              <a:xfrm>
                <a:off x="297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8" name="Rectangle 36"/>
              <p:cNvSpPr>
                <a:spLocks noChangeArrowheads="1"/>
              </p:cNvSpPr>
              <p:nvPr/>
            </p:nvSpPr>
            <p:spPr bwMode="auto">
              <a:xfrm>
                <a:off x="307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9" name="Rectangle 37"/>
              <p:cNvSpPr>
                <a:spLocks noChangeArrowheads="1"/>
              </p:cNvSpPr>
              <p:nvPr/>
            </p:nvSpPr>
            <p:spPr bwMode="auto">
              <a:xfrm>
                <a:off x="316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0" name="Rectangle 38"/>
              <p:cNvSpPr>
                <a:spLocks noChangeArrowheads="1"/>
              </p:cNvSpPr>
              <p:nvPr/>
            </p:nvSpPr>
            <p:spPr bwMode="auto">
              <a:xfrm>
                <a:off x="326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1" name="Rectangle 39"/>
              <p:cNvSpPr>
                <a:spLocks noChangeArrowheads="1"/>
              </p:cNvSpPr>
              <p:nvPr/>
            </p:nvSpPr>
            <p:spPr bwMode="auto">
              <a:xfrm>
                <a:off x="335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2" name="Rectangle 40"/>
              <p:cNvSpPr>
                <a:spLocks noChangeArrowheads="1"/>
              </p:cNvSpPr>
              <p:nvPr/>
            </p:nvSpPr>
            <p:spPr bwMode="auto">
              <a:xfrm>
                <a:off x="345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3" name="Rectangle 41"/>
              <p:cNvSpPr>
                <a:spLocks noChangeArrowheads="1"/>
              </p:cNvSpPr>
              <p:nvPr/>
            </p:nvSpPr>
            <p:spPr bwMode="auto">
              <a:xfrm>
                <a:off x="355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4" name="Rectangle 42"/>
              <p:cNvSpPr>
                <a:spLocks noChangeArrowheads="1"/>
              </p:cNvSpPr>
              <p:nvPr/>
            </p:nvSpPr>
            <p:spPr bwMode="auto">
              <a:xfrm>
                <a:off x="364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5" name="Rectangle 43"/>
              <p:cNvSpPr>
                <a:spLocks noChangeArrowheads="1"/>
              </p:cNvSpPr>
              <p:nvPr/>
            </p:nvSpPr>
            <p:spPr bwMode="auto">
              <a:xfrm>
                <a:off x="374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6" name="Rectangle 44"/>
              <p:cNvSpPr>
                <a:spLocks noChangeArrowheads="1"/>
              </p:cNvSpPr>
              <p:nvPr/>
            </p:nvSpPr>
            <p:spPr bwMode="auto">
              <a:xfrm>
                <a:off x="383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7" name="Rectangle 45"/>
              <p:cNvSpPr>
                <a:spLocks noChangeArrowheads="1"/>
              </p:cNvSpPr>
              <p:nvPr/>
            </p:nvSpPr>
            <p:spPr bwMode="auto">
              <a:xfrm>
                <a:off x="393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8" name="Rectangle 46"/>
              <p:cNvSpPr>
                <a:spLocks noChangeArrowheads="1"/>
              </p:cNvSpPr>
              <p:nvPr/>
            </p:nvSpPr>
            <p:spPr bwMode="auto">
              <a:xfrm>
                <a:off x="403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9" name="Rectangle 47"/>
              <p:cNvSpPr>
                <a:spLocks noChangeArrowheads="1"/>
              </p:cNvSpPr>
              <p:nvPr/>
            </p:nvSpPr>
            <p:spPr bwMode="auto">
              <a:xfrm>
                <a:off x="412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0" name="Rectangle 48"/>
              <p:cNvSpPr>
                <a:spLocks noChangeArrowheads="1"/>
              </p:cNvSpPr>
              <p:nvPr/>
            </p:nvSpPr>
            <p:spPr bwMode="auto">
              <a:xfrm>
                <a:off x="422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1" name="Rectangle 49"/>
              <p:cNvSpPr>
                <a:spLocks noChangeArrowheads="1"/>
              </p:cNvSpPr>
              <p:nvPr/>
            </p:nvSpPr>
            <p:spPr bwMode="auto">
              <a:xfrm>
                <a:off x="431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2" name="Rectangle 50"/>
              <p:cNvSpPr>
                <a:spLocks noChangeArrowheads="1"/>
              </p:cNvSpPr>
              <p:nvPr/>
            </p:nvSpPr>
            <p:spPr bwMode="auto">
              <a:xfrm>
                <a:off x="441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3" name="Rectangle 51"/>
              <p:cNvSpPr>
                <a:spLocks noChangeArrowheads="1"/>
              </p:cNvSpPr>
              <p:nvPr/>
            </p:nvSpPr>
            <p:spPr bwMode="auto">
              <a:xfrm>
                <a:off x="451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4" name="Rectangle 52"/>
              <p:cNvSpPr>
                <a:spLocks noChangeArrowheads="1"/>
              </p:cNvSpPr>
              <p:nvPr/>
            </p:nvSpPr>
            <p:spPr bwMode="auto">
              <a:xfrm>
                <a:off x="460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5" name="Rectangle 53"/>
              <p:cNvSpPr>
                <a:spLocks noChangeArrowheads="1"/>
              </p:cNvSpPr>
              <p:nvPr/>
            </p:nvSpPr>
            <p:spPr bwMode="auto">
              <a:xfrm>
                <a:off x="470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6" name="Rectangle 54"/>
              <p:cNvSpPr>
                <a:spLocks noChangeArrowheads="1"/>
              </p:cNvSpPr>
              <p:nvPr/>
            </p:nvSpPr>
            <p:spPr bwMode="auto">
              <a:xfrm>
                <a:off x="479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7" name="Rectangle 55"/>
              <p:cNvSpPr>
                <a:spLocks noChangeArrowheads="1"/>
              </p:cNvSpPr>
              <p:nvPr/>
            </p:nvSpPr>
            <p:spPr bwMode="auto">
              <a:xfrm>
                <a:off x="489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8" name="Rectangle 56"/>
              <p:cNvSpPr>
                <a:spLocks noChangeArrowheads="1"/>
              </p:cNvSpPr>
              <p:nvPr/>
            </p:nvSpPr>
            <p:spPr bwMode="auto">
              <a:xfrm>
                <a:off x="499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9" name="Rectangle 57"/>
              <p:cNvSpPr>
                <a:spLocks noChangeArrowheads="1"/>
              </p:cNvSpPr>
              <p:nvPr/>
            </p:nvSpPr>
            <p:spPr bwMode="auto">
              <a:xfrm>
                <a:off x="508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0" name="Rectangle 58"/>
              <p:cNvSpPr>
                <a:spLocks noChangeArrowheads="1"/>
              </p:cNvSpPr>
              <p:nvPr/>
            </p:nvSpPr>
            <p:spPr bwMode="auto">
              <a:xfrm>
                <a:off x="518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1" name="Rectangle 59"/>
              <p:cNvSpPr>
                <a:spLocks noChangeArrowheads="1"/>
              </p:cNvSpPr>
              <p:nvPr/>
            </p:nvSpPr>
            <p:spPr bwMode="auto">
              <a:xfrm>
                <a:off x="527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2" name="Rectangle 60"/>
              <p:cNvSpPr>
                <a:spLocks noChangeArrowheads="1"/>
              </p:cNvSpPr>
              <p:nvPr/>
            </p:nvSpPr>
            <p:spPr bwMode="auto">
              <a:xfrm>
                <a:off x="537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3" name="Rectangle 61"/>
              <p:cNvSpPr>
                <a:spLocks noChangeArrowheads="1"/>
              </p:cNvSpPr>
              <p:nvPr/>
            </p:nvSpPr>
            <p:spPr bwMode="auto">
              <a:xfrm>
                <a:off x="547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4" name="Rectangle 62"/>
              <p:cNvSpPr>
                <a:spLocks noChangeArrowheads="1"/>
              </p:cNvSpPr>
              <p:nvPr/>
            </p:nvSpPr>
            <p:spPr bwMode="auto">
              <a:xfrm>
                <a:off x="556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5" name="Rectangle 63"/>
              <p:cNvSpPr>
                <a:spLocks noChangeArrowheads="1"/>
              </p:cNvSpPr>
              <p:nvPr/>
            </p:nvSpPr>
            <p:spPr bwMode="auto">
              <a:xfrm>
                <a:off x="5662" y="6"/>
                <a:ext cx="48" cy="4320"/>
              </a:xfrm>
              <a:prstGeom prst="rect">
                <a:avLst/>
              </a:prstGeom>
              <a:solidFill>
                <a:schemeClr val="accent2"/>
              </a:solidFill>
              <a:ln w="9525">
                <a:noFill/>
                <a:miter lim="800000"/>
                <a:headEnd/>
                <a:tailEnd/>
              </a:ln>
              <a:effectLst/>
            </p:spPr>
            <p:txBody>
              <a:bodyPr wrap="none" anchor="ctr"/>
              <a:lstStyle/>
              <a:p>
                <a:endParaRPr lang="en-US"/>
              </a:p>
            </p:txBody>
          </p:sp>
        </p:grpSp>
        <p:sp>
          <p:nvSpPr>
            <p:cNvPr id="28736" name="Rectangle 64"/>
            <p:cNvSpPr>
              <a:spLocks noChangeArrowheads="1"/>
            </p:cNvSpPr>
            <p:nvPr userDrawn="1"/>
          </p:nvSpPr>
          <p:spPr bwMode="auto">
            <a:xfrm>
              <a:off x="429" y="0"/>
              <a:ext cx="5331" cy="4320"/>
            </a:xfrm>
            <a:prstGeom prst="rect">
              <a:avLst/>
            </a:prstGeom>
            <a:solidFill>
              <a:schemeClr val="accent1">
                <a:alpha val="50000"/>
              </a:schemeClr>
            </a:solidFill>
            <a:ln w="9525">
              <a:noFill/>
              <a:miter lim="800000"/>
              <a:headEnd/>
              <a:tailEnd/>
            </a:ln>
            <a:effectLst/>
          </p:spPr>
          <p:txBody>
            <a:bodyPr wrap="none" anchor="ctr"/>
            <a:lstStyle/>
            <a:p>
              <a:endParaRPr lang="en-US"/>
            </a:p>
          </p:txBody>
        </p:sp>
        <p:sp>
          <p:nvSpPr>
            <p:cNvPr id="28737" name="Rectangle 65"/>
            <p:cNvSpPr>
              <a:spLocks noChangeArrowheads="1"/>
            </p:cNvSpPr>
            <p:nvPr userDrawn="1"/>
          </p:nvSpPr>
          <p:spPr bwMode="auto">
            <a:xfrm>
              <a:off x="0" y="0"/>
              <a:ext cx="5760" cy="321"/>
            </a:xfrm>
            <a:prstGeom prst="rect">
              <a:avLst/>
            </a:prstGeom>
            <a:solidFill>
              <a:schemeClr val="hlink">
                <a:alpha val="50000"/>
              </a:schemeClr>
            </a:solidFill>
            <a:ln w="9525">
              <a:noFill/>
              <a:miter lim="800000"/>
              <a:headEnd/>
              <a:tailEnd/>
            </a:ln>
            <a:effectLst/>
          </p:spPr>
          <p:txBody>
            <a:bodyPr wrap="none" anchor="ctr"/>
            <a:lstStyle/>
            <a:p>
              <a:endParaRPr lang="en-US"/>
            </a:p>
          </p:txBody>
        </p:sp>
      </p:grpSp>
      <p:sp>
        <p:nvSpPr>
          <p:cNvPr id="28738" name="Rectangle 66"/>
          <p:cNvSpPr>
            <a:spLocks noChangeArrowheads="1"/>
          </p:cNvSpPr>
          <p:nvPr/>
        </p:nvSpPr>
        <p:spPr bwMode="auto">
          <a:xfrm>
            <a:off x="3505200" y="2590800"/>
            <a:ext cx="4892675" cy="76200"/>
          </a:xfrm>
          <a:prstGeom prst="rect">
            <a:avLst/>
          </a:prstGeom>
          <a:solidFill>
            <a:schemeClr val="hlink">
              <a:alpha val="50000"/>
            </a:schemeClr>
          </a:solidFill>
          <a:ln w="9525">
            <a:noFill/>
            <a:miter lim="800000"/>
            <a:headEnd/>
            <a:tailEnd/>
          </a:ln>
          <a:effectLst/>
        </p:spPr>
        <p:txBody>
          <a:bodyPr wrap="none" anchor="ctr"/>
          <a:lstStyle/>
          <a:p>
            <a:pPr algn="ctr"/>
            <a:endParaRPr kumimoji="1" lang="en-US"/>
          </a:p>
        </p:txBody>
      </p:sp>
      <p:sp>
        <p:nvSpPr>
          <p:cNvPr id="28739" name="Rectangle 67"/>
          <p:cNvSpPr>
            <a:spLocks noGrp="1" noChangeArrowheads="1"/>
          </p:cNvSpPr>
          <p:nvPr>
            <p:ph type="ctrTitle" sz="quarter"/>
          </p:nvPr>
        </p:nvSpPr>
        <p:spPr>
          <a:xfrm>
            <a:off x="779463" y="1096963"/>
            <a:ext cx="7678737" cy="1431925"/>
          </a:xfrm>
        </p:spPr>
        <p:txBody>
          <a:bodyPr/>
          <a:lstStyle>
            <a:lvl1pPr algn="r">
              <a:defRPr/>
            </a:lvl1pPr>
          </a:lstStyle>
          <a:p>
            <a:r>
              <a:rPr lang="en-US"/>
              <a:t>Click to edit Master title style</a:t>
            </a:r>
          </a:p>
        </p:txBody>
      </p:sp>
      <p:sp>
        <p:nvSpPr>
          <p:cNvPr id="28740" name="Rectangle 68"/>
          <p:cNvSpPr>
            <a:spLocks noGrp="1" noChangeArrowheads="1"/>
          </p:cNvSpPr>
          <p:nvPr>
            <p:ph type="subTitle" sz="quarter" idx="1"/>
          </p:nvPr>
        </p:nvSpPr>
        <p:spPr>
          <a:xfrm>
            <a:off x="4021138" y="2860675"/>
            <a:ext cx="4437062" cy="3114675"/>
          </a:xfrm>
        </p:spPr>
        <p:txBody>
          <a:bodyPr/>
          <a:lstStyle>
            <a:lvl1pPr marL="0" indent="0">
              <a:buFont typeface="Wingdings" pitchFamily="2" charset="2"/>
              <a:buNone/>
              <a:defRPr/>
            </a:lvl1pPr>
          </a:lstStyle>
          <a:p>
            <a:r>
              <a:rPr lang="en-US"/>
              <a:t>Click to edit Master subtitle style</a:t>
            </a:r>
          </a:p>
        </p:txBody>
      </p:sp>
      <p:sp>
        <p:nvSpPr>
          <p:cNvPr id="28741" name="Rectangle 69"/>
          <p:cNvSpPr>
            <a:spLocks noGrp="1" noChangeArrowheads="1"/>
          </p:cNvSpPr>
          <p:nvPr>
            <p:ph type="dt" sz="quarter" idx="2"/>
          </p:nvPr>
        </p:nvSpPr>
        <p:spPr>
          <a:xfrm>
            <a:off x="685800" y="6248400"/>
            <a:ext cx="1905000" cy="457200"/>
          </a:xfrm>
        </p:spPr>
        <p:txBody>
          <a:bodyPr/>
          <a:lstStyle>
            <a:lvl1pPr>
              <a:defRPr/>
            </a:lvl1pPr>
          </a:lstStyle>
          <a:p>
            <a:endParaRPr lang="en-US"/>
          </a:p>
        </p:txBody>
      </p:sp>
      <p:sp>
        <p:nvSpPr>
          <p:cNvPr id="28742" name="Rectangle 70"/>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28743" name="Rectangle 71"/>
          <p:cNvSpPr>
            <a:spLocks noGrp="1" noChangeArrowheads="1"/>
          </p:cNvSpPr>
          <p:nvPr>
            <p:ph type="sldNum" sz="quarter" idx="4"/>
          </p:nvPr>
        </p:nvSpPr>
        <p:spPr>
          <a:xfrm>
            <a:off x="6553200" y="6248400"/>
            <a:ext cx="1905000" cy="457200"/>
          </a:xfrm>
        </p:spPr>
        <p:txBody>
          <a:bodyPr/>
          <a:lstStyle>
            <a:lvl1pPr>
              <a:defRPr/>
            </a:lvl1pPr>
          </a:lstStyle>
          <a:p>
            <a:fld id="{ABFF2A3E-D48A-4F51-9015-926D94FA8D0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CD8B3EB-81C7-45F0-949E-7EB1EFAD746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351BC8C-A582-448D-ACD9-95580FC0057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2813" y="1905000"/>
            <a:ext cx="39782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43488" y="1905000"/>
            <a:ext cx="3979862"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78FFE2C-1EB3-4AEB-90C1-A3CA5936EB2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094C377-C9DE-46D6-88A8-3BB8CA0A101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2A91FD6-A0AB-46D7-81A1-9E9EDA49D49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447B3AF-6968-44E4-86DC-36363483BB8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739659B-4290-495F-AC91-94D4EFF042F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0EB2375-6874-4697-BEF6-391C9BEA7A9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0D0071F-755A-4ED7-B9F6-F29E00DD38E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94525" y="192088"/>
            <a:ext cx="2039938" cy="59039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71538" y="192088"/>
            <a:ext cx="5970587" cy="59039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0378170-0A34-4A08-A3FD-991F2A282F2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71538" y="192088"/>
            <a:ext cx="8162925" cy="1431925"/>
          </a:xfrm>
        </p:spPr>
        <p:txBody>
          <a:bodyPr/>
          <a:lstStyle/>
          <a:p>
            <a:r>
              <a:rPr lang="en-US"/>
              <a:t>Click to edit Master title style</a:t>
            </a:r>
          </a:p>
        </p:txBody>
      </p:sp>
      <p:sp>
        <p:nvSpPr>
          <p:cNvPr id="3" name="Text Placeholder 2"/>
          <p:cNvSpPr>
            <a:spLocks noGrp="1"/>
          </p:cNvSpPr>
          <p:nvPr>
            <p:ph type="body" sz="half" idx="1"/>
          </p:nvPr>
        </p:nvSpPr>
        <p:spPr>
          <a:xfrm>
            <a:off x="912813" y="1905000"/>
            <a:ext cx="397827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43488" y="1905000"/>
            <a:ext cx="3979862"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152525" y="62865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590925" y="62865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7019925" y="6286500"/>
            <a:ext cx="1905000" cy="457200"/>
          </a:xfrm>
        </p:spPr>
        <p:txBody>
          <a:bodyPr/>
          <a:lstStyle>
            <a:lvl1pPr>
              <a:defRPr/>
            </a:lvl1pPr>
          </a:lstStyle>
          <a:p>
            <a:fld id="{2B20BA16-2BAC-4C80-8364-A3C1174F438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7650" name="Group 2"/>
          <p:cNvGrpSpPr>
            <a:grpSpLocks/>
          </p:cNvGrpSpPr>
          <p:nvPr/>
        </p:nvGrpSpPr>
        <p:grpSpPr bwMode="auto">
          <a:xfrm>
            <a:off x="0" y="0"/>
            <a:ext cx="9147175" cy="6867525"/>
            <a:chOff x="0" y="0"/>
            <a:chExt cx="5762" cy="4326"/>
          </a:xfrm>
        </p:grpSpPr>
        <p:sp>
          <p:nvSpPr>
            <p:cNvPr id="27651" name="Rectangle 3"/>
            <p:cNvSpPr>
              <a:spLocks noChangeArrowheads="1"/>
            </p:cNvSpPr>
            <p:nvPr userDrawn="1"/>
          </p:nvSpPr>
          <p:spPr bwMode="hidden">
            <a:xfrm>
              <a:off x="0" y="0"/>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2" name="Rectangle 4"/>
            <p:cNvSpPr>
              <a:spLocks noChangeArrowheads="1"/>
            </p:cNvSpPr>
            <p:nvPr userDrawn="1"/>
          </p:nvSpPr>
          <p:spPr bwMode="hidden">
            <a:xfrm>
              <a:off x="9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3" name="Rectangle 5"/>
            <p:cNvSpPr>
              <a:spLocks noChangeArrowheads="1"/>
            </p:cNvSpPr>
            <p:nvPr userDrawn="1"/>
          </p:nvSpPr>
          <p:spPr bwMode="hidden">
            <a:xfrm>
              <a:off x="19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4" name="Rectangle 6"/>
            <p:cNvSpPr>
              <a:spLocks noChangeArrowheads="1"/>
            </p:cNvSpPr>
            <p:nvPr userDrawn="1"/>
          </p:nvSpPr>
          <p:spPr bwMode="hidden">
            <a:xfrm>
              <a:off x="28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5" name="Rectangle 7"/>
            <p:cNvSpPr>
              <a:spLocks noChangeArrowheads="1"/>
            </p:cNvSpPr>
            <p:nvPr userDrawn="1"/>
          </p:nvSpPr>
          <p:spPr bwMode="hidden">
            <a:xfrm>
              <a:off x="38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6" name="Rectangle 8"/>
            <p:cNvSpPr>
              <a:spLocks noChangeArrowheads="1"/>
            </p:cNvSpPr>
            <p:nvPr userDrawn="1"/>
          </p:nvSpPr>
          <p:spPr bwMode="hidden">
            <a:xfrm>
              <a:off x="48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7" name="Rectangle 9"/>
            <p:cNvSpPr>
              <a:spLocks noChangeArrowheads="1"/>
            </p:cNvSpPr>
            <p:nvPr userDrawn="1"/>
          </p:nvSpPr>
          <p:spPr bwMode="hidden">
            <a:xfrm>
              <a:off x="57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8" name="Rectangle 10"/>
            <p:cNvSpPr>
              <a:spLocks noChangeArrowheads="1"/>
            </p:cNvSpPr>
            <p:nvPr userDrawn="1"/>
          </p:nvSpPr>
          <p:spPr bwMode="hidden">
            <a:xfrm>
              <a:off x="67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9" name="Rectangle 11"/>
            <p:cNvSpPr>
              <a:spLocks noChangeArrowheads="1"/>
            </p:cNvSpPr>
            <p:nvPr userDrawn="1"/>
          </p:nvSpPr>
          <p:spPr bwMode="hidden">
            <a:xfrm>
              <a:off x="76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0" name="Rectangle 12"/>
            <p:cNvSpPr>
              <a:spLocks noChangeArrowheads="1"/>
            </p:cNvSpPr>
            <p:nvPr userDrawn="1"/>
          </p:nvSpPr>
          <p:spPr bwMode="hidden">
            <a:xfrm>
              <a:off x="86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1" name="Rectangle 13"/>
            <p:cNvSpPr>
              <a:spLocks noChangeArrowheads="1"/>
            </p:cNvSpPr>
            <p:nvPr userDrawn="1"/>
          </p:nvSpPr>
          <p:spPr bwMode="hidden">
            <a:xfrm>
              <a:off x="96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2" name="Rectangle 14"/>
            <p:cNvSpPr>
              <a:spLocks noChangeArrowheads="1"/>
            </p:cNvSpPr>
            <p:nvPr userDrawn="1"/>
          </p:nvSpPr>
          <p:spPr bwMode="hidden">
            <a:xfrm>
              <a:off x="105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3" name="Rectangle 15"/>
            <p:cNvSpPr>
              <a:spLocks noChangeArrowheads="1"/>
            </p:cNvSpPr>
            <p:nvPr userDrawn="1"/>
          </p:nvSpPr>
          <p:spPr bwMode="hidden">
            <a:xfrm>
              <a:off x="115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4" name="Rectangle 16"/>
            <p:cNvSpPr>
              <a:spLocks noChangeArrowheads="1"/>
            </p:cNvSpPr>
            <p:nvPr userDrawn="1"/>
          </p:nvSpPr>
          <p:spPr bwMode="hidden">
            <a:xfrm>
              <a:off x="124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5" name="Rectangle 17"/>
            <p:cNvSpPr>
              <a:spLocks noChangeArrowheads="1"/>
            </p:cNvSpPr>
            <p:nvPr userDrawn="1"/>
          </p:nvSpPr>
          <p:spPr bwMode="hidden">
            <a:xfrm>
              <a:off x="134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6" name="Rectangle 18"/>
            <p:cNvSpPr>
              <a:spLocks noChangeArrowheads="1"/>
            </p:cNvSpPr>
            <p:nvPr userDrawn="1"/>
          </p:nvSpPr>
          <p:spPr bwMode="hidden">
            <a:xfrm>
              <a:off x="144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7" name="Rectangle 19"/>
            <p:cNvSpPr>
              <a:spLocks noChangeArrowheads="1"/>
            </p:cNvSpPr>
            <p:nvPr userDrawn="1"/>
          </p:nvSpPr>
          <p:spPr bwMode="hidden">
            <a:xfrm>
              <a:off x="153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8" name="Rectangle 20"/>
            <p:cNvSpPr>
              <a:spLocks noChangeArrowheads="1"/>
            </p:cNvSpPr>
            <p:nvPr userDrawn="1"/>
          </p:nvSpPr>
          <p:spPr bwMode="hidden">
            <a:xfrm>
              <a:off x="163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9" name="Rectangle 21"/>
            <p:cNvSpPr>
              <a:spLocks noChangeArrowheads="1"/>
            </p:cNvSpPr>
            <p:nvPr userDrawn="1"/>
          </p:nvSpPr>
          <p:spPr bwMode="hidden">
            <a:xfrm>
              <a:off x="172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0" name="Rectangle 22"/>
            <p:cNvSpPr>
              <a:spLocks noChangeArrowheads="1"/>
            </p:cNvSpPr>
            <p:nvPr userDrawn="1"/>
          </p:nvSpPr>
          <p:spPr bwMode="hidden">
            <a:xfrm>
              <a:off x="182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1" name="Rectangle 23"/>
            <p:cNvSpPr>
              <a:spLocks noChangeArrowheads="1"/>
            </p:cNvSpPr>
            <p:nvPr userDrawn="1"/>
          </p:nvSpPr>
          <p:spPr bwMode="hidden">
            <a:xfrm>
              <a:off x="192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2" name="Rectangle 24"/>
            <p:cNvSpPr>
              <a:spLocks noChangeArrowheads="1"/>
            </p:cNvSpPr>
            <p:nvPr userDrawn="1"/>
          </p:nvSpPr>
          <p:spPr bwMode="hidden">
            <a:xfrm>
              <a:off x="201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3" name="Rectangle 25"/>
            <p:cNvSpPr>
              <a:spLocks noChangeArrowheads="1"/>
            </p:cNvSpPr>
            <p:nvPr userDrawn="1"/>
          </p:nvSpPr>
          <p:spPr bwMode="hidden">
            <a:xfrm>
              <a:off x="211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4" name="Rectangle 26"/>
            <p:cNvSpPr>
              <a:spLocks noChangeArrowheads="1"/>
            </p:cNvSpPr>
            <p:nvPr userDrawn="1"/>
          </p:nvSpPr>
          <p:spPr bwMode="hidden">
            <a:xfrm>
              <a:off x="220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5" name="Rectangle 27"/>
            <p:cNvSpPr>
              <a:spLocks noChangeArrowheads="1"/>
            </p:cNvSpPr>
            <p:nvPr userDrawn="1"/>
          </p:nvSpPr>
          <p:spPr bwMode="hidden">
            <a:xfrm>
              <a:off x="230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6" name="Rectangle 28"/>
            <p:cNvSpPr>
              <a:spLocks noChangeArrowheads="1"/>
            </p:cNvSpPr>
            <p:nvPr userDrawn="1"/>
          </p:nvSpPr>
          <p:spPr bwMode="hidden">
            <a:xfrm>
              <a:off x="240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7" name="Rectangle 29"/>
            <p:cNvSpPr>
              <a:spLocks noChangeArrowheads="1"/>
            </p:cNvSpPr>
            <p:nvPr userDrawn="1"/>
          </p:nvSpPr>
          <p:spPr bwMode="hidden">
            <a:xfrm>
              <a:off x="249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8" name="Rectangle 30"/>
            <p:cNvSpPr>
              <a:spLocks noChangeArrowheads="1"/>
            </p:cNvSpPr>
            <p:nvPr userDrawn="1"/>
          </p:nvSpPr>
          <p:spPr bwMode="hidden">
            <a:xfrm>
              <a:off x="259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9" name="Rectangle 31"/>
            <p:cNvSpPr>
              <a:spLocks noChangeArrowheads="1"/>
            </p:cNvSpPr>
            <p:nvPr userDrawn="1"/>
          </p:nvSpPr>
          <p:spPr bwMode="hidden">
            <a:xfrm>
              <a:off x="268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0" name="Rectangle 32"/>
            <p:cNvSpPr>
              <a:spLocks noChangeArrowheads="1"/>
            </p:cNvSpPr>
            <p:nvPr userDrawn="1"/>
          </p:nvSpPr>
          <p:spPr bwMode="hidden">
            <a:xfrm>
              <a:off x="278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1" name="Rectangle 33"/>
            <p:cNvSpPr>
              <a:spLocks noChangeArrowheads="1"/>
            </p:cNvSpPr>
            <p:nvPr userDrawn="1"/>
          </p:nvSpPr>
          <p:spPr bwMode="hidden">
            <a:xfrm>
              <a:off x="288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2" name="Rectangle 34"/>
            <p:cNvSpPr>
              <a:spLocks noChangeArrowheads="1"/>
            </p:cNvSpPr>
            <p:nvPr userDrawn="1"/>
          </p:nvSpPr>
          <p:spPr bwMode="hidden">
            <a:xfrm>
              <a:off x="297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3" name="Rectangle 35"/>
            <p:cNvSpPr>
              <a:spLocks noChangeArrowheads="1"/>
            </p:cNvSpPr>
            <p:nvPr userDrawn="1"/>
          </p:nvSpPr>
          <p:spPr bwMode="hidden">
            <a:xfrm>
              <a:off x="307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4" name="Rectangle 36"/>
            <p:cNvSpPr>
              <a:spLocks noChangeArrowheads="1"/>
            </p:cNvSpPr>
            <p:nvPr userDrawn="1"/>
          </p:nvSpPr>
          <p:spPr bwMode="hidden">
            <a:xfrm>
              <a:off x="316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5" name="Rectangle 37"/>
            <p:cNvSpPr>
              <a:spLocks noChangeArrowheads="1"/>
            </p:cNvSpPr>
            <p:nvPr userDrawn="1"/>
          </p:nvSpPr>
          <p:spPr bwMode="hidden">
            <a:xfrm>
              <a:off x="326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6" name="Rectangle 38"/>
            <p:cNvSpPr>
              <a:spLocks noChangeArrowheads="1"/>
            </p:cNvSpPr>
            <p:nvPr userDrawn="1"/>
          </p:nvSpPr>
          <p:spPr bwMode="hidden">
            <a:xfrm>
              <a:off x="336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7" name="Rectangle 39"/>
            <p:cNvSpPr>
              <a:spLocks noChangeArrowheads="1"/>
            </p:cNvSpPr>
            <p:nvPr userDrawn="1"/>
          </p:nvSpPr>
          <p:spPr bwMode="hidden">
            <a:xfrm>
              <a:off x="345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8" name="Rectangle 40"/>
            <p:cNvSpPr>
              <a:spLocks noChangeArrowheads="1"/>
            </p:cNvSpPr>
            <p:nvPr userDrawn="1"/>
          </p:nvSpPr>
          <p:spPr bwMode="hidden">
            <a:xfrm>
              <a:off x="355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9" name="Rectangle 41"/>
            <p:cNvSpPr>
              <a:spLocks noChangeArrowheads="1"/>
            </p:cNvSpPr>
            <p:nvPr userDrawn="1"/>
          </p:nvSpPr>
          <p:spPr bwMode="hidden">
            <a:xfrm>
              <a:off x="364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0" name="Rectangle 42"/>
            <p:cNvSpPr>
              <a:spLocks noChangeArrowheads="1"/>
            </p:cNvSpPr>
            <p:nvPr userDrawn="1"/>
          </p:nvSpPr>
          <p:spPr bwMode="hidden">
            <a:xfrm>
              <a:off x="374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1" name="Rectangle 43"/>
            <p:cNvSpPr>
              <a:spLocks noChangeArrowheads="1"/>
            </p:cNvSpPr>
            <p:nvPr userDrawn="1"/>
          </p:nvSpPr>
          <p:spPr bwMode="hidden">
            <a:xfrm>
              <a:off x="384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2" name="Rectangle 44"/>
            <p:cNvSpPr>
              <a:spLocks noChangeArrowheads="1"/>
            </p:cNvSpPr>
            <p:nvPr userDrawn="1"/>
          </p:nvSpPr>
          <p:spPr bwMode="hidden">
            <a:xfrm>
              <a:off x="393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3" name="Rectangle 45"/>
            <p:cNvSpPr>
              <a:spLocks noChangeArrowheads="1"/>
            </p:cNvSpPr>
            <p:nvPr userDrawn="1"/>
          </p:nvSpPr>
          <p:spPr bwMode="hidden">
            <a:xfrm>
              <a:off x="403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4" name="Rectangle 46"/>
            <p:cNvSpPr>
              <a:spLocks noChangeArrowheads="1"/>
            </p:cNvSpPr>
            <p:nvPr userDrawn="1"/>
          </p:nvSpPr>
          <p:spPr bwMode="hidden">
            <a:xfrm>
              <a:off x="412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5" name="Rectangle 47"/>
            <p:cNvSpPr>
              <a:spLocks noChangeArrowheads="1"/>
            </p:cNvSpPr>
            <p:nvPr userDrawn="1"/>
          </p:nvSpPr>
          <p:spPr bwMode="hidden">
            <a:xfrm>
              <a:off x="422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6" name="Rectangle 48"/>
            <p:cNvSpPr>
              <a:spLocks noChangeArrowheads="1"/>
            </p:cNvSpPr>
            <p:nvPr userDrawn="1"/>
          </p:nvSpPr>
          <p:spPr bwMode="hidden">
            <a:xfrm>
              <a:off x="432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7" name="Rectangle 49"/>
            <p:cNvSpPr>
              <a:spLocks noChangeArrowheads="1"/>
            </p:cNvSpPr>
            <p:nvPr userDrawn="1"/>
          </p:nvSpPr>
          <p:spPr bwMode="hidden">
            <a:xfrm>
              <a:off x="441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8" name="Rectangle 50"/>
            <p:cNvSpPr>
              <a:spLocks noChangeArrowheads="1"/>
            </p:cNvSpPr>
            <p:nvPr userDrawn="1"/>
          </p:nvSpPr>
          <p:spPr bwMode="hidden">
            <a:xfrm>
              <a:off x="451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9" name="Rectangle 51"/>
            <p:cNvSpPr>
              <a:spLocks noChangeArrowheads="1"/>
            </p:cNvSpPr>
            <p:nvPr userDrawn="1"/>
          </p:nvSpPr>
          <p:spPr bwMode="hidden">
            <a:xfrm>
              <a:off x="460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0" name="Rectangle 52"/>
            <p:cNvSpPr>
              <a:spLocks noChangeArrowheads="1"/>
            </p:cNvSpPr>
            <p:nvPr userDrawn="1"/>
          </p:nvSpPr>
          <p:spPr bwMode="hidden">
            <a:xfrm>
              <a:off x="470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1" name="Rectangle 53"/>
            <p:cNvSpPr>
              <a:spLocks noChangeArrowheads="1"/>
            </p:cNvSpPr>
            <p:nvPr userDrawn="1"/>
          </p:nvSpPr>
          <p:spPr bwMode="hidden">
            <a:xfrm>
              <a:off x="480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2" name="Rectangle 54"/>
            <p:cNvSpPr>
              <a:spLocks noChangeArrowheads="1"/>
            </p:cNvSpPr>
            <p:nvPr userDrawn="1"/>
          </p:nvSpPr>
          <p:spPr bwMode="hidden">
            <a:xfrm>
              <a:off x="489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3" name="Rectangle 55"/>
            <p:cNvSpPr>
              <a:spLocks noChangeArrowheads="1"/>
            </p:cNvSpPr>
            <p:nvPr userDrawn="1"/>
          </p:nvSpPr>
          <p:spPr bwMode="hidden">
            <a:xfrm>
              <a:off x="499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4" name="Rectangle 56"/>
            <p:cNvSpPr>
              <a:spLocks noChangeArrowheads="1"/>
            </p:cNvSpPr>
            <p:nvPr userDrawn="1"/>
          </p:nvSpPr>
          <p:spPr bwMode="hidden">
            <a:xfrm>
              <a:off x="508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5" name="Rectangle 57"/>
            <p:cNvSpPr>
              <a:spLocks noChangeArrowheads="1"/>
            </p:cNvSpPr>
            <p:nvPr userDrawn="1"/>
          </p:nvSpPr>
          <p:spPr bwMode="hidden">
            <a:xfrm>
              <a:off x="518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6" name="Rectangle 58"/>
            <p:cNvSpPr>
              <a:spLocks noChangeArrowheads="1"/>
            </p:cNvSpPr>
            <p:nvPr userDrawn="1"/>
          </p:nvSpPr>
          <p:spPr bwMode="hidden">
            <a:xfrm>
              <a:off x="528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7" name="Rectangle 59"/>
            <p:cNvSpPr>
              <a:spLocks noChangeArrowheads="1"/>
            </p:cNvSpPr>
            <p:nvPr userDrawn="1"/>
          </p:nvSpPr>
          <p:spPr bwMode="hidden">
            <a:xfrm>
              <a:off x="537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8" name="Rectangle 60"/>
            <p:cNvSpPr>
              <a:spLocks noChangeArrowheads="1"/>
            </p:cNvSpPr>
            <p:nvPr userDrawn="1"/>
          </p:nvSpPr>
          <p:spPr bwMode="hidden">
            <a:xfrm>
              <a:off x="547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9" name="Rectangle 61"/>
            <p:cNvSpPr>
              <a:spLocks noChangeArrowheads="1"/>
            </p:cNvSpPr>
            <p:nvPr userDrawn="1"/>
          </p:nvSpPr>
          <p:spPr bwMode="hidden">
            <a:xfrm>
              <a:off x="556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10" name="Rectangle 62"/>
            <p:cNvSpPr>
              <a:spLocks noChangeArrowheads="1"/>
            </p:cNvSpPr>
            <p:nvPr userDrawn="1"/>
          </p:nvSpPr>
          <p:spPr bwMode="hidden">
            <a:xfrm>
              <a:off x="566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11" name="Rectangle 63"/>
            <p:cNvSpPr>
              <a:spLocks noChangeArrowheads="1"/>
            </p:cNvSpPr>
            <p:nvPr userDrawn="1"/>
          </p:nvSpPr>
          <p:spPr bwMode="hidden">
            <a:xfrm>
              <a:off x="431" y="0"/>
              <a:ext cx="5331" cy="4320"/>
            </a:xfrm>
            <a:prstGeom prst="rect">
              <a:avLst/>
            </a:prstGeom>
            <a:solidFill>
              <a:schemeClr val="accent1">
                <a:alpha val="50000"/>
              </a:schemeClr>
            </a:solidFill>
            <a:ln w="9525">
              <a:noFill/>
              <a:miter lim="800000"/>
              <a:headEnd/>
              <a:tailEnd/>
            </a:ln>
            <a:effectLst/>
          </p:spPr>
          <p:txBody>
            <a:bodyPr wrap="none" anchor="ctr"/>
            <a:lstStyle/>
            <a:p>
              <a:endParaRPr lang="en-US"/>
            </a:p>
          </p:txBody>
        </p:sp>
        <p:sp>
          <p:nvSpPr>
            <p:cNvPr id="27712" name="Rectangle 64"/>
            <p:cNvSpPr>
              <a:spLocks noChangeArrowheads="1"/>
            </p:cNvSpPr>
            <p:nvPr userDrawn="1"/>
          </p:nvSpPr>
          <p:spPr bwMode="blackGray">
            <a:xfrm>
              <a:off x="0" y="1081"/>
              <a:ext cx="4378" cy="47"/>
            </a:xfrm>
            <a:prstGeom prst="rect">
              <a:avLst/>
            </a:prstGeom>
            <a:solidFill>
              <a:schemeClr val="hlink">
                <a:alpha val="50000"/>
              </a:schemeClr>
            </a:solidFill>
            <a:ln w="9525">
              <a:noFill/>
              <a:miter lim="800000"/>
              <a:headEnd/>
              <a:tailEnd/>
            </a:ln>
            <a:effectLst/>
          </p:spPr>
          <p:txBody>
            <a:bodyPr wrap="none" anchor="ctr"/>
            <a:lstStyle/>
            <a:p>
              <a:endParaRPr lang="en-US"/>
            </a:p>
          </p:txBody>
        </p:sp>
      </p:grpSp>
      <p:sp>
        <p:nvSpPr>
          <p:cNvPr id="27713" name="Rectangle 65"/>
          <p:cNvSpPr>
            <a:spLocks noGrp="1" noChangeArrowheads="1"/>
          </p:cNvSpPr>
          <p:nvPr>
            <p:ph type="title"/>
          </p:nvPr>
        </p:nvSpPr>
        <p:spPr bwMode="auto">
          <a:xfrm>
            <a:off x="871538" y="192088"/>
            <a:ext cx="8162925" cy="14319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p>
            <a:pPr lvl="0"/>
            <a:r>
              <a:rPr lang="en-US"/>
              <a:t>Click to edit Master title style</a:t>
            </a:r>
          </a:p>
        </p:txBody>
      </p:sp>
      <p:sp>
        <p:nvSpPr>
          <p:cNvPr id="27714" name="Rectangle 66"/>
          <p:cNvSpPr>
            <a:spLocks noGrp="1" noChangeArrowheads="1"/>
          </p:cNvSpPr>
          <p:nvPr>
            <p:ph type="body" idx="1"/>
          </p:nvPr>
        </p:nvSpPr>
        <p:spPr bwMode="auto">
          <a:xfrm>
            <a:off x="912813" y="1905000"/>
            <a:ext cx="8110537"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715" name="Rectangle 67"/>
          <p:cNvSpPr>
            <a:spLocks noGrp="1" noChangeArrowheads="1"/>
          </p:cNvSpPr>
          <p:nvPr>
            <p:ph type="dt" sz="half" idx="2"/>
          </p:nvPr>
        </p:nvSpPr>
        <p:spPr bwMode="auto">
          <a:xfrm>
            <a:off x="1152525" y="62865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endParaRPr lang="en-US"/>
          </a:p>
        </p:txBody>
      </p:sp>
      <p:sp>
        <p:nvSpPr>
          <p:cNvPr id="27716" name="Rectangle 68"/>
          <p:cNvSpPr>
            <a:spLocks noGrp="1" noChangeArrowheads="1"/>
          </p:cNvSpPr>
          <p:nvPr>
            <p:ph type="ftr" sz="quarter" idx="3"/>
          </p:nvPr>
        </p:nvSpPr>
        <p:spPr bwMode="auto">
          <a:xfrm>
            <a:off x="3590925" y="62865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endParaRPr lang="en-US"/>
          </a:p>
        </p:txBody>
      </p:sp>
      <p:sp>
        <p:nvSpPr>
          <p:cNvPr id="27717" name="Rectangle 69"/>
          <p:cNvSpPr>
            <a:spLocks noGrp="1" noChangeArrowheads="1"/>
          </p:cNvSpPr>
          <p:nvPr>
            <p:ph type="sldNum" sz="quarter" idx="4"/>
          </p:nvPr>
        </p:nvSpPr>
        <p:spPr bwMode="auto">
          <a:xfrm>
            <a:off x="7019925" y="62865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fld id="{F176D2AD-A657-4171-B110-7C0D97A9E06F}"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hdr="0" ftr="0" dt="0"/>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Verdana" pitchFamily="34" charset="0"/>
        </a:defRPr>
      </a:lvl2pPr>
      <a:lvl3pPr algn="l" rtl="0" fontAlgn="base">
        <a:spcBef>
          <a:spcPct val="0"/>
        </a:spcBef>
        <a:spcAft>
          <a:spcPct val="0"/>
        </a:spcAft>
        <a:defRPr sz="4400">
          <a:solidFill>
            <a:schemeClr val="tx2"/>
          </a:solidFill>
          <a:latin typeface="Verdana" pitchFamily="34" charset="0"/>
        </a:defRPr>
      </a:lvl3pPr>
      <a:lvl4pPr algn="l" rtl="0" fontAlgn="base">
        <a:spcBef>
          <a:spcPct val="0"/>
        </a:spcBef>
        <a:spcAft>
          <a:spcPct val="0"/>
        </a:spcAft>
        <a:defRPr sz="4400">
          <a:solidFill>
            <a:schemeClr val="tx2"/>
          </a:solidFill>
          <a:latin typeface="Verdana" pitchFamily="34" charset="0"/>
        </a:defRPr>
      </a:lvl4pPr>
      <a:lvl5pPr algn="l" rtl="0" fontAlgn="base">
        <a:spcBef>
          <a:spcPct val="0"/>
        </a:spcBef>
        <a:spcAft>
          <a:spcPct val="0"/>
        </a:spcAft>
        <a:defRPr sz="4400">
          <a:solidFill>
            <a:schemeClr val="tx2"/>
          </a:solidFill>
          <a:latin typeface="Verdana" pitchFamily="34" charset="0"/>
        </a:defRPr>
      </a:lvl5pPr>
      <a:lvl6pPr marL="457200" algn="l" rtl="0" fontAlgn="base">
        <a:spcBef>
          <a:spcPct val="0"/>
        </a:spcBef>
        <a:spcAft>
          <a:spcPct val="0"/>
        </a:spcAft>
        <a:defRPr sz="4400">
          <a:solidFill>
            <a:schemeClr val="tx2"/>
          </a:solidFill>
          <a:latin typeface="Verdana" pitchFamily="34" charset="0"/>
        </a:defRPr>
      </a:lvl6pPr>
      <a:lvl7pPr marL="914400" algn="l" rtl="0" fontAlgn="base">
        <a:spcBef>
          <a:spcPct val="0"/>
        </a:spcBef>
        <a:spcAft>
          <a:spcPct val="0"/>
        </a:spcAft>
        <a:defRPr sz="4400">
          <a:solidFill>
            <a:schemeClr val="tx2"/>
          </a:solidFill>
          <a:latin typeface="Verdana" pitchFamily="34" charset="0"/>
        </a:defRPr>
      </a:lvl7pPr>
      <a:lvl8pPr marL="1371600" algn="l" rtl="0" fontAlgn="base">
        <a:spcBef>
          <a:spcPct val="0"/>
        </a:spcBef>
        <a:spcAft>
          <a:spcPct val="0"/>
        </a:spcAft>
        <a:defRPr sz="4400">
          <a:solidFill>
            <a:schemeClr val="tx2"/>
          </a:solidFill>
          <a:latin typeface="Verdana" pitchFamily="34" charset="0"/>
        </a:defRPr>
      </a:lvl8pPr>
      <a:lvl9pPr marL="1828800" algn="l" rtl="0" fontAlgn="base">
        <a:spcBef>
          <a:spcPct val="0"/>
        </a:spcBef>
        <a:spcAft>
          <a:spcPct val="0"/>
        </a:spcAft>
        <a:defRPr sz="4400">
          <a:solidFill>
            <a:schemeClr val="tx2"/>
          </a:solidFill>
          <a:latin typeface="Verdana" pitchFamily="34" charset="0"/>
        </a:defRPr>
      </a:lvl9pPr>
    </p:titleStyle>
    <p:bodyStyle>
      <a:lvl1pPr marL="342900" indent="-342900" algn="l" rtl="0" fontAlgn="base">
        <a:spcBef>
          <a:spcPct val="20000"/>
        </a:spcBef>
        <a:spcAft>
          <a:spcPct val="0"/>
        </a:spcAft>
        <a:buClr>
          <a:schemeClr val="folHlink"/>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folHlink"/>
        </a:buClr>
        <a:buSzPct val="70000"/>
        <a:buFont typeface="Wingdings" pitchFamily="2" charset="2"/>
        <a:buChar char="n"/>
        <a:defRPr sz="2800">
          <a:solidFill>
            <a:schemeClr val="tx1"/>
          </a:solidFill>
          <a:latin typeface="+mn-lt"/>
        </a:defRPr>
      </a:lvl2pPr>
      <a:lvl3pPr marL="1143000" indent="-228600" algn="l" rtl="0" fontAlgn="base">
        <a:spcBef>
          <a:spcPct val="20000"/>
        </a:spcBef>
        <a:spcAft>
          <a:spcPct val="0"/>
        </a:spcAft>
        <a:buClr>
          <a:schemeClr val="tx2"/>
        </a:buClr>
        <a:buChar char="•"/>
        <a:defRPr sz="2400">
          <a:solidFill>
            <a:schemeClr val="tx1"/>
          </a:solidFill>
          <a:latin typeface="+mn-lt"/>
        </a:defRPr>
      </a:lvl3pPr>
      <a:lvl4pPr marL="1600200" indent="-228600" algn="l" rtl="0" fontAlgn="base">
        <a:spcBef>
          <a:spcPct val="20000"/>
        </a:spcBef>
        <a:spcAft>
          <a:spcPct val="0"/>
        </a:spcAft>
        <a:buClr>
          <a:schemeClr val="hlink"/>
        </a:buClr>
        <a:buChar char="•"/>
        <a:defRPr sz="2000">
          <a:solidFill>
            <a:schemeClr val="tx1"/>
          </a:solidFill>
          <a:latin typeface="+mn-lt"/>
        </a:defRPr>
      </a:lvl4pPr>
      <a:lvl5pPr marL="2057400" indent="-228600" algn="l" rtl="0" fontAlgn="base">
        <a:spcBef>
          <a:spcPct val="20000"/>
        </a:spcBef>
        <a:spcAft>
          <a:spcPct val="0"/>
        </a:spcAft>
        <a:buClr>
          <a:schemeClr val="tx1"/>
        </a:buClr>
        <a:buSzPct val="85000"/>
        <a:buChar char="•"/>
        <a:defRPr sz="2000">
          <a:solidFill>
            <a:schemeClr val="tx1"/>
          </a:solidFill>
          <a:latin typeface="+mn-lt"/>
        </a:defRPr>
      </a:lvl5pPr>
      <a:lvl6pPr marL="2514600" indent="-228600" algn="l" rtl="0" fontAlgn="base">
        <a:spcBef>
          <a:spcPct val="20000"/>
        </a:spcBef>
        <a:spcAft>
          <a:spcPct val="0"/>
        </a:spcAft>
        <a:buClr>
          <a:schemeClr val="tx1"/>
        </a:buClr>
        <a:buSzPct val="85000"/>
        <a:buChar char="•"/>
        <a:defRPr sz="2000">
          <a:solidFill>
            <a:schemeClr val="tx1"/>
          </a:solidFill>
          <a:latin typeface="+mn-lt"/>
        </a:defRPr>
      </a:lvl6pPr>
      <a:lvl7pPr marL="2971800" indent="-228600" algn="l" rtl="0" fontAlgn="base">
        <a:spcBef>
          <a:spcPct val="20000"/>
        </a:spcBef>
        <a:spcAft>
          <a:spcPct val="0"/>
        </a:spcAft>
        <a:buClr>
          <a:schemeClr val="tx1"/>
        </a:buClr>
        <a:buSzPct val="85000"/>
        <a:buChar char="•"/>
        <a:defRPr sz="2000">
          <a:solidFill>
            <a:schemeClr val="tx1"/>
          </a:solidFill>
          <a:latin typeface="+mn-lt"/>
        </a:defRPr>
      </a:lvl7pPr>
      <a:lvl8pPr marL="3429000" indent="-228600" algn="l" rtl="0" fontAlgn="base">
        <a:spcBef>
          <a:spcPct val="20000"/>
        </a:spcBef>
        <a:spcAft>
          <a:spcPct val="0"/>
        </a:spcAft>
        <a:buClr>
          <a:schemeClr val="tx1"/>
        </a:buClr>
        <a:buSzPct val="85000"/>
        <a:buChar char="•"/>
        <a:defRPr sz="2000">
          <a:solidFill>
            <a:schemeClr val="tx1"/>
          </a:solidFill>
          <a:latin typeface="+mn-lt"/>
        </a:defRPr>
      </a:lvl8pPr>
      <a:lvl9pPr marL="3886200" indent="-228600" algn="l" rtl="0" fontAlgn="base">
        <a:spcBef>
          <a:spcPct val="20000"/>
        </a:spcBef>
        <a:spcAft>
          <a:spcPct val="0"/>
        </a:spcAft>
        <a:buClr>
          <a:schemeClr val="tx1"/>
        </a:buClr>
        <a:buSzPct val="85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219200" y="-1760518"/>
            <a:ext cx="7162800" cy="3970318"/>
          </a:xfrm>
        </p:spPr>
        <p:txBody>
          <a:bodyPr/>
          <a:lstStyle/>
          <a:p>
            <a:pPr algn="ctr"/>
            <a:br>
              <a:rPr lang="en-US" sz="3600" dirty="0">
                <a:latin typeface="Times New Roman" pitchFamily="18" charset="0"/>
              </a:rPr>
            </a:br>
            <a:br>
              <a:rPr lang="en-US" sz="3600" dirty="0">
                <a:latin typeface="Times New Roman" pitchFamily="18" charset="0"/>
              </a:rPr>
            </a:br>
            <a:br>
              <a:rPr lang="en-US" sz="3600" dirty="0">
                <a:latin typeface="Times New Roman" pitchFamily="18" charset="0"/>
              </a:rPr>
            </a:br>
            <a:br>
              <a:rPr lang="en-US" sz="3600" dirty="0">
                <a:latin typeface="Times New Roman" pitchFamily="18" charset="0"/>
              </a:rPr>
            </a:br>
            <a:br>
              <a:rPr lang="en-US" sz="3600" dirty="0">
                <a:latin typeface="Times New Roman" pitchFamily="18" charset="0"/>
              </a:rPr>
            </a:br>
            <a:r>
              <a:rPr lang="en-US" sz="3600" dirty="0">
                <a:latin typeface="Times New Roman" pitchFamily="18" charset="0"/>
              </a:rPr>
              <a:t>PROBABILITY AND STATISTICS FOR ENGINEERS - I</a:t>
            </a:r>
          </a:p>
        </p:txBody>
      </p:sp>
      <p:sp>
        <p:nvSpPr>
          <p:cNvPr id="2051" name="Rectangle 3"/>
          <p:cNvSpPr>
            <a:spLocks noGrp="1" noChangeArrowheads="1"/>
          </p:cNvSpPr>
          <p:nvPr>
            <p:ph type="subTitle" idx="1"/>
          </p:nvPr>
        </p:nvSpPr>
        <p:spPr>
          <a:xfrm>
            <a:off x="1295400" y="3276600"/>
            <a:ext cx="6400800" cy="1752600"/>
          </a:xfrm>
        </p:spPr>
        <p:txBody>
          <a:bodyPr/>
          <a:lstStyle/>
          <a:p>
            <a:pPr algn="ctr"/>
            <a:r>
              <a:rPr lang="en-US" dirty="0">
                <a:latin typeface="Times New Roman" pitchFamily="18" charset="0"/>
              </a:rPr>
              <a:t>Chapter 5</a:t>
            </a:r>
          </a:p>
          <a:p>
            <a:pPr algn="ctr"/>
            <a:r>
              <a:rPr lang="en-US" dirty="0">
                <a:latin typeface="Times New Roman" pitchFamily="18" charset="0"/>
                <a:cs typeface="Times New Roman" pitchFamily="18" charset="0"/>
              </a:rPr>
              <a:t>PROBABILITY DENSITIES</a:t>
            </a:r>
          </a:p>
        </p:txBody>
      </p:sp>
    </p:spTree>
    <p:extLst>
      <p:ext uri="{BB962C8B-B14F-4D97-AF65-F5344CB8AC3E}">
        <p14:creationId xmlns:p14="http://schemas.microsoft.com/office/powerpoint/2010/main" val="3204534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2</a:t>
            </a:fld>
            <a:endParaRPr lang="en-US"/>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6147" name="Rectangle 3"/>
          <p:cNvSpPr>
            <a:spLocks noGrp="1" noChangeArrowheads="1"/>
          </p:cNvSpPr>
          <p:nvPr>
            <p:ph type="body" idx="1"/>
          </p:nvPr>
        </p:nvSpPr>
        <p:spPr>
          <a:xfrm>
            <a:off x="914400" y="1752600"/>
            <a:ext cx="7316787" cy="4800600"/>
          </a:xfrm>
        </p:spPr>
        <p:txBody>
          <a:bodyPr/>
          <a:lstStyle/>
          <a:p>
            <a:pPr>
              <a:buFont typeface="Wingdings" pitchFamily="2" charset="2"/>
              <a:buNone/>
            </a:pPr>
            <a:r>
              <a:rPr lang="en-US" sz="3600" dirty="0">
                <a:latin typeface="Times New Roman" pitchFamily="18" charset="0"/>
              </a:rPr>
              <a:t>5.1 Continuous Random Variables</a:t>
            </a:r>
          </a:p>
          <a:p>
            <a:pPr>
              <a:buFont typeface="Wingdings" pitchFamily="2" charset="2"/>
              <a:buNone/>
            </a:pPr>
            <a:r>
              <a:rPr lang="en-US" sz="3600" dirty="0">
                <a:latin typeface="Times New Roman" pitchFamily="18" charset="0"/>
              </a:rPr>
              <a:t>	</a:t>
            </a:r>
            <a:r>
              <a:rPr lang="en-US" sz="2800" dirty="0">
                <a:latin typeface="Times New Roman" pitchFamily="18" charset="0"/>
              </a:rPr>
              <a:t>Probability density function</a:t>
            </a:r>
          </a:p>
          <a:p>
            <a:pPr>
              <a:buFont typeface="Wingdings" pitchFamily="2" charset="2"/>
              <a:buNone/>
            </a:pPr>
            <a:endParaRPr lang="en-US" sz="3600" dirty="0">
              <a:latin typeface="Times New Roman" pitchFamily="18" charset="0"/>
            </a:endParaRP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666998"/>
            <a:ext cx="7334250" cy="1678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4062549"/>
            <a:ext cx="4419600" cy="2610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3</a:t>
            </a:fld>
            <a:endParaRPr lang="en-US"/>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6147" name="Rectangle 3"/>
          <p:cNvSpPr>
            <a:spLocks noGrp="1" noChangeArrowheads="1"/>
          </p:cNvSpPr>
          <p:nvPr>
            <p:ph type="body" idx="1"/>
          </p:nvPr>
        </p:nvSpPr>
        <p:spPr>
          <a:xfrm>
            <a:off x="912813" y="1905000"/>
            <a:ext cx="7316787" cy="4800600"/>
          </a:xfrm>
        </p:spPr>
        <p:txBody>
          <a:bodyPr/>
          <a:lstStyle/>
          <a:p>
            <a:pPr>
              <a:buFont typeface="Wingdings" pitchFamily="2" charset="2"/>
              <a:buNone/>
            </a:pPr>
            <a:r>
              <a:rPr lang="en-US" sz="3600" dirty="0">
                <a:latin typeface="Times New Roman" pitchFamily="18" charset="0"/>
              </a:rPr>
              <a:t>5.1 Continuous Random Variables</a:t>
            </a:r>
          </a:p>
          <a:p>
            <a:pPr>
              <a:buFont typeface="Wingdings" pitchFamily="2" charset="2"/>
              <a:buNone/>
            </a:pPr>
            <a:r>
              <a:rPr lang="en-US" sz="3600" dirty="0">
                <a:latin typeface="Times New Roman" pitchFamily="18" charset="0"/>
              </a:rPr>
              <a:t>	</a:t>
            </a:r>
            <a:r>
              <a:rPr lang="en-US" sz="2800" dirty="0">
                <a:latin typeface="Times New Roman" pitchFamily="18" charset="0"/>
              </a:rPr>
              <a:t>Probability density function</a:t>
            </a:r>
          </a:p>
          <a:p>
            <a:pPr>
              <a:buFont typeface="Wingdings" pitchFamily="2" charset="2"/>
              <a:buNone/>
            </a:pPr>
            <a:endParaRPr lang="en-US" sz="3600" dirty="0">
              <a:latin typeface="Times New Roman" pitchFamily="18"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3352800"/>
            <a:ext cx="5638800" cy="3242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5393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4</a:t>
            </a:fld>
            <a:endParaRPr lang="en-US"/>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6147" name="Rectangle 3"/>
          <p:cNvSpPr>
            <a:spLocks noGrp="1" noChangeArrowheads="1"/>
          </p:cNvSpPr>
          <p:nvPr>
            <p:ph type="body" idx="1"/>
          </p:nvPr>
        </p:nvSpPr>
        <p:spPr>
          <a:xfrm>
            <a:off x="912813" y="1905000"/>
            <a:ext cx="7316787" cy="4800600"/>
          </a:xfrm>
        </p:spPr>
        <p:txBody>
          <a:bodyPr/>
          <a:lstStyle/>
          <a:p>
            <a:pPr>
              <a:buFont typeface="Wingdings" pitchFamily="2" charset="2"/>
              <a:buNone/>
            </a:pPr>
            <a:r>
              <a:rPr lang="en-US" sz="3600" dirty="0">
                <a:latin typeface="Times New Roman" pitchFamily="18" charset="0"/>
              </a:rPr>
              <a:t>5.1 Continuous Random Variables</a:t>
            </a:r>
          </a:p>
          <a:p>
            <a:pPr>
              <a:buFont typeface="Wingdings" pitchFamily="2" charset="2"/>
              <a:buNone/>
            </a:pPr>
            <a:r>
              <a:rPr lang="en-US" sz="3600" dirty="0">
                <a:latin typeface="Times New Roman" pitchFamily="18" charset="0"/>
              </a:rPr>
              <a:t>	</a:t>
            </a:r>
            <a:r>
              <a:rPr lang="en-US" sz="2800" dirty="0">
                <a:latin typeface="Times New Roman" pitchFamily="18" charset="0"/>
              </a:rPr>
              <a:t>Probability density function</a:t>
            </a:r>
          </a:p>
          <a:p>
            <a:pPr>
              <a:buFont typeface="Wingdings" pitchFamily="2" charset="2"/>
              <a:buNone/>
            </a:pPr>
            <a:endParaRPr lang="en-US" sz="3600" dirty="0">
              <a:latin typeface="Times New Roman" pitchFamily="18"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581400"/>
            <a:ext cx="6822621" cy="127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3457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5</a:t>
            </a:fld>
            <a:endParaRPr lang="en-US"/>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6147" name="Rectangle 3"/>
          <p:cNvSpPr>
            <a:spLocks noGrp="1" noChangeArrowheads="1"/>
          </p:cNvSpPr>
          <p:nvPr>
            <p:ph type="body" idx="1"/>
          </p:nvPr>
        </p:nvSpPr>
        <p:spPr>
          <a:xfrm>
            <a:off x="912813" y="1905000"/>
            <a:ext cx="7316787" cy="4800600"/>
          </a:xfrm>
        </p:spPr>
        <p:txBody>
          <a:bodyPr/>
          <a:lstStyle/>
          <a:p>
            <a:pPr>
              <a:buFont typeface="Wingdings" pitchFamily="2" charset="2"/>
              <a:buNone/>
            </a:pPr>
            <a:r>
              <a:rPr lang="en-US" sz="3600" dirty="0">
                <a:latin typeface="Times New Roman" pitchFamily="18" charset="0"/>
              </a:rPr>
              <a:t>	</a:t>
            </a:r>
            <a:r>
              <a:rPr lang="en-US" sz="2800" dirty="0">
                <a:latin typeface="Times New Roman" pitchFamily="18" charset="0"/>
              </a:rPr>
              <a:t>Cumulative distribution function</a:t>
            </a:r>
          </a:p>
          <a:p>
            <a:pPr>
              <a:buFont typeface="Wingdings" pitchFamily="2" charset="2"/>
              <a:buNone/>
            </a:pPr>
            <a:endParaRPr lang="en-US" sz="3600" dirty="0">
              <a:latin typeface="Times New Roman" pitchFamily="18"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767694"/>
            <a:ext cx="7620000" cy="2802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3577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6</a:t>
            </a:fld>
            <a:endParaRPr lang="en-US"/>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6147" name="Rectangle 3"/>
          <p:cNvSpPr>
            <a:spLocks noGrp="1" noChangeArrowheads="1"/>
          </p:cNvSpPr>
          <p:nvPr>
            <p:ph type="body" idx="1"/>
          </p:nvPr>
        </p:nvSpPr>
        <p:spPr>
          <a:xfrm>
            <a:off x="912813" y="1905000"/>
            <a:ext cx="7316787" cy="4800600"/>
          </a:xfrm>
        </p:spPr>
        <p:txBody>
          <a:bodyPr/>
          <a:lstStyle/>
          <a:p>
            <a:pPr>
              <a:buFont typeface="Wingdings" pitchFamily="2" charset="2"/>
              <a:buNone/>
            </a:pPr>
            <a:r>
              <a:rPr lang="en-US" sz="3600" dirty="0">
                <a:latin typeface="Times New Roman" pitchFamily="18" charset="0"/>
              </a:rPr>
              <a:t>	</a:t>
            </a:r>
            <a:r>
              <a:rPr lang="en-US" sz="2800" dirty="0">
                <a:latin typeface="Times New Roman" pitchFamily="18" charset="0"/>
              </a:rPr>
              <a:t>Mean and Variance</a:t>
            </a:r>
          </a:p>
          <a:p>
            <a:pPr>
              <a:buFont typeface="Wingdings" pitchFamily="2" charset="2"/>
              <a:buNone/>
            </a:pPr>
            <a:endParaRPr lang="en-US" sz="2800" dirty="0">
              <a:latin typeface="Times New Roman" pitchFamily="18" charset="0"/>
            </a:endParaRPr>
          </a:p>
          <a:p>
            <a:pPr>
              <a:buFont typeface="Wingdings" pitchFamily="2" charset="2"/>
              <a:buNone/>
            </a:pPr>
            <a:endParaRPr lang="en-US" sz="3600" dirty="0">
              <a:latin typeface="Times New Roman" pitchFamily="18" charset="0"/>
            </a:endParaRPr>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590800"/>
            <a:ext cx="7239000" cy="3947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9602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E08A49B-E6F6-4BFA-A103-F528BA921D46}" type="slidenum">
              <a:rPr lang="en-US"/>
              <a:pPr/>
              <a:t>7</a:t>
            </a:fld>
            <a:endParaRPr lang="en-US"/>
          </a:p>
        </p:txBody>
      </p:sp>
      <p:sp>
        <p:nvSpPr>
          <p:cNvPr id="7170"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7171" name="Rectangle 3"/>
          <p:cNvSpPr>
            <a:spLocks noGrp="1" noChangeArrowheads="1"/>
          </p:cNvSpPr>
          <p:nvPr>
            <p:ph type="body" idx="1"/>
          </p:nvPr>
        </p:nvSpPr>
        <p:spPr>
          <a:xfrm>
            <a:off x="912813" y="1905000"/>
            <a:ext cx="8110537" cy="4495800"/>
          </a:xfrm>
        </p:spPr>
        <p:txBody>
          <a:bodyPr/>
          <a:lstStyle/>
          <a:p>
            <a:pPr marL="609600" indent="-609600">
              <a:lnSpc>
                <a:spcPct val="90000"/>
              </a:lnSpc>
              <a:buFont typeface="Wingdings" pitchFamily="2" charset="2"/>
              <a:buNone/>
            </a:pPr>
            <a:r>
              <a:rPr lang="en-US" sz="3600" dirty="0">
                <a:latin typeface="Times New Roman" pitchFamily="18" charset="0"/>
              </a:rPr>
              <a:t>5.2 The Normal Distribution</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819400"/>
            <a:ext cx="6677025" cy="299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8</a:t>
            </a:fld>
            <a:endParaRPr lang="en-US"/>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6147" name="Rectangle 3"/>
          <p:cNvSpPr>
            <a:spLocks noGrp="1" noChangeArrowheads="1"/>
          </p:cNvSpPr>
          <p:nvPr>
            <p:ph type="body" idx="1"/>
          </p:nvPr>
        </p:nvSpPr>
        <p:spPr>
          <a:xfrm>
            <a:off x="912813" y="1905000"/>
            <a:ext cx="7316787" cy="4800600"/>
          </a:xfrm>
        </p:spPr>
        <p:txBody>
          <a:bodyPr/>
          <a:lstStyle/>
          <a:p>
            <a:pPr>
              <a:buFont typeface="Wingdings" pitchFamily="2" charset="2"/>
              <a:buNone/>
            </a:pPr>
            <a:r>
              <a:rPr lang="en-US" sz="3600" dirty="0">
                <a:latin typeface="Times New Roman" pitchFamily="18" charset="0"/>
              </a:rPr>
              <a:t>	</a:t>
            </a:r>
            <a:endParaRPr lang="en-US" sz="2800" dirty="0">
              <a:latin typeface="Times New Roman" pitchFamily="18" charset="0"/>
            </a:endParaRPr>
          </a:p>
          <a:p>
            <a:pPr>
              <a:buFont typeface="Wingdings" pitchFamily="2" charset="2"/>
              <a:buNone/>
            </a:pPr>
            <a:endParaRPr lang="en-US" sz="3600" dirty="0">
              <a:latin typeface="Times New Roman" pitchFamily="18"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682240"/>
            <a:ext cx="7100887" cy="3475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9220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9</a:t>
            </a:fld>
            <a:endParaRPr lang="en-US"/>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6147" name="Rectangle 3"/>
          <p:cNvSpPr>
            <a:spLocks noGrp="1" noChangeArrowheads="1"/>
          </p:cNvSpPr>
          <p:nvPr>
            <p:ph type="body" idx="1"/>
          </p:nvPr>
        </p:nvSpPr>
        <p:spPr>
          <a:xfrm>
            <a:off x="912813" y="1905000"/>
            <a:ext cx="7316787" cy="4800600"/>
          </a:xfrm>
        </p:spPr>
        <p:txBody>
          <a:bodyPr/>
          <a:lstStyle/>
          <a:p>
            <a:pPr>
              <a:buFont typeface="Wingdings" pitchFamily="2" charset="2"/>
              <a:buNone/>
            </a:pPr>
            <a:r>
              <a:rPr lang="en-US" sz="3600" dirty="0">
                <a:latin typeface="Times New Roman" pitchFamily="18" charset="0"/>
              </a:rPr>
              <a:t>	</a:t>
            </a:r>
            <a:endParaRPr lang="en-US" sz="2800" dirty="0">
              <a:latin typeface="Times New Roman" pitchFamily="18" charset="0"/>
            </a:endParaRPr>
          </a:p>
          <a:p>
            <a:pPr>
              <a:buFont typeface="Wingdings" pitchFamily="2" charset="2"/>
              <a:buNone/>
            </a:pPr>
            <a:endParaRPr lang="en-US" sz="3600" dirty="0">
              <a:latin typeface="Times New Roman" pitchFamily="18" charset="0"/>
            </a:endParaRPr>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1" y="2494167"/>
            <a:ext cx="5791200" cy="3801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3509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10</a:t>
            </a:fld>
            <a:endParaRPr lang="en-US"/>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6147" name="Rectangle 3"/>
          <p:cNvSpPr>
            <a:spLocks noGrp="1" noChangeArrowheads="1"/>
          </p:cNvSpPr>
          <p:nvPr>
            <p:ph type="body" idx="1"/>
          </p:nvPr>
        </p:nvSpPr>
        <p:spPr>
          <a:xfrm>
            <a:off x="912813" y="1905000"/>
            <a:ext cx="7316787" cy="4800600"/>
          </a:xfrm>
        </p:spPr>
        <p:txBody>
          <a:bodyPr/>
          <a:lstStyle/>
          <a:p>
            <a:pPr>
              <a:buFont typeface="Wingdings" pitchFamily="2" charset="2"/>
              <a:buNone/>
            </a:pPr>
            <a:r>
              <a:rPr lang="en-US" sz="3600" dirty="0">
                <a:latin typeface="Times New Roman" pitchFamily="18" charset="0"/>
              </a:rPr>
              <a:t>	</a:t>
            </a:r>
            <a:r>
              <a:rPr lang="en-US" dirty="0">
                <a:latin typeface="Times New Roman" pitchFamily="18" charset="0"/>
              </a:rPr>
              <a:t>Standard Normal Distribution</a:t>
            </a:r>
            <a:endParaRPr lang="en-US" sz="2800" dirty="0">
              <a:latin typeface="Times New Roman" pitchFamily="18" charset="0"/>
            </a:endParaRPr>
          </a:p>
          <a:p>
            <a:pPr>
              <a:buFont typeface="Wingdings" pitchFamily="2" charset="2"/>
              <a:buNone/>
            </a:pPr>
            <a:endParaRPr lang="en-US" sz="3600" dirty="0">
              <a:latin typeface="Times New Roman" pitchFamily="18" charset="0"/>
            </a:endParaRPr>
          </a:p>
          <a:p>
            <a:pPr>
              <a:buFont typeface="Wingdings" pitchFamily="2" charset="2"/>
              <a:buNone/>
            </a:pPr>
            <a:endParaRPr lang="en-US" sz="3600" dirty="0">
              <a:latin typeface="Times New Roman" pitchFamily="18" charset="0"/>
            </a:endParaRPr>
          </a:p>
          <a:p>
            <a:pPr>
              <a:buFont typeface="Wingdings" pitchFamily="2" charset="2"/>
              <a:buNone/>
            </a:pPr>
            <a:r>
              <a:rPr lang="en-US" sz="3600" dirty="0">
                <a:latin typeface="Times New Roman" pitchFamily="18" charset="0"/>
              </a:rPr>
              <a:t>	</a:t>
            </a:r>
            <a:r>
              <a:rPr lang="en-US" sz="2800" dirty="0">
                <a:latin typeface="Times New Roman" pitchFamily="18" charset="0"/>
              </a:rPr>
              <a:t>Standardization</a:t>
            </a:r>
          </a:p>
          <a:p>
            <a:pPr>
              <a:buFont typeface="Wingdings" pitchFamily="2" charset="2"/>
              <a:buNone/>
            </a:pPr>
            <a:endParaRPr lang="en-US" sz="3600" dirty="0">
              <a:latin typeface="Times New Roman" pitchFamily="18"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3406" y="2438400"/>
            <a:ext cx="7010400" cy="1533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825" y="4495800"/>
            <a:ext cx="5643562" cy="2048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1515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11</a:t>
            </a:fld>
            <a:endParaRPr lang="en-US"/>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6147" name="Rectangle 3"/>
          <p:cNvSpPr>
            <a:spLocks noGrp="1" noChangeArrowheads="1"/>
          </p:cNvSpPr>
          <p:nvPr>
            <p:ph type="body" idx="1"/>
          </p:nvPr>
        </p:nvSpPr>
        <p:spPr>
          <a:xfrm>
            <a:off x="912813" y="1905000"/>
            <a:ext cx="7316787" cy="4800600"/>
          </a:xfrm>
        </p:spPr>
        <p:txBody>
          <a:bodyPr/>
          <a:lstStyle/>
          <a:p>
            <a:pPr>
              <a:buFont typeface="Wingdings" pitchFamily="2" charset="2"/>
              <a:buNone/>
            </a:pPr>
            <a:r>
              <a:rPr lang="en-US" sz="3600" dirty="0">
                <a:latin typeface="Times New Roman" pitchFamily="18" charset="0"/>
              </a:rPr>
              <a:t>	</a:t>
            </a:r>
            <a:endParaRPr lang="en-US" sz="2800" dirty="0">
              <a:latin typeface="Times New Roman" pitchFamily="18" charset="0"/>
            </a:endParaRPr>
          </a:p>
          <a:p>
            <a:pPr>
              <a:buFont typeface="Wingdings" pitchFamily="2" charset="2"/>
              <a:buNone/>
            </a:pPr>
            <a:endParaRPr lang="en-US" sz="3600" dirty="0">
              <a:latin typeface="Times New Roman" pitchFamily="18"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353228"/>
            <a:ext cx="7062787" cy="3076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4289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12</a:t>
            </a:fld>
            <a:endParaRPr lang="en-US"/>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6147" name="Rectangle 3"/>
          <p:cNvSpPr>
            <a:spLocks noGrp="1" noChangeArrowheads="1"/>
          </p:cNvSpPr>
          <p:nvPr>
            <p:ph type="body" idx="1"/>
          </p:nvPr>
        </p:nvSpPr>
        <p:spPr>
          <a:xfrm>
            <a:off x="912813" y="1905000"/>
            <a:ext cx="7316787" cy="4800600"/>
          </a:xfrm>
        </p:spPr>
        <p:txBody>
          <a:bodyPr/>
          <a:lstStyle/>
          <a:p>
            <a:pPr>
              <a:buFont typeface="Wingdings" pitchFamily="2" charset="2"/>
              <a:buNone/>
            </a:pPr>
            <a:endParaRPr lang="en-US" sz="3600" dirty="0">
              <a:latin typeface="Times New Roman" pitchFamily="18" charset="0"/>
            </a:endParaRPr>
          </a:p>
          <a:p>
            <a:pPr>
              <a:buFont typeface="Wingdings" pitchFamily="2" charset="2"/>
              <a:buNone/>
            </a:pPr>
            <a:endParaRPr lang="en-US" sz="3600" dirty="0">
              <a:latin typeface="Times New Roman" pitchFamily="18" charset="0"/>
            </a:endParaRPr>
          </a:p>
          <a:p>
            <a:pPr>
              <a:buFont typeface="Wingdings" pitchFamily="2" charset="2"/>
              <a:buNone/>
            </a:pPr>
            <a:endParaRPr lang="en-US" sz="3600" dirty="0">
              <a:latin typeface="Times New Roman" pitchFamily="18" charset="0"/>
            </a:endParaRPr>
          </a:p>
          <a:p>
            <a:pPr>
              <a:buFont typeface="Wingdings" pitchFamily="2" charset="2"/>
              <a:buNone/>
            </a:pPr>
            <a:endParaRPr lang="en-US" sz="3600" dirty="0">
              <a:latin typeface="Times New Roman" pitchFamily="18" charset="0"/>
            </a:endParaRPr>
          </a:p>
          <a:p>
            <a:pPr>
              <a:buFont typeface="Wingdings" pitchFamily="2" charset="2"/>
              <a:buNone/>
            </a:pPr>
            <a:endParaRPr lang="en-US" sz="3600" dirty="0">
              <a:latin typeface="Times New Roman" pitchFamily="18" charset="0"/>
            </a:endParaRPr>
          </a:p>
          <a:p>
            <a:pPr>
              <a:buFont typeface="Wingdings" pitchFamily="2" charset="2"/>
              <a:buNone/>
            </a:pPr>
            <a:r>
              <a:rPr lang="en-US" sz="2400" dirty="0">
                <a:latin typeface="Times New Roman" pitchFamily="18" charset="0"/>
              </a:rPr>
              <a:t>	Examples on page 126-131.</a:t>
            </a:r>
            <a:r>
              <a:rPr lang="en-US" sz="3600" dirty="0">
                <a:latin typeface="Times New Roman" pitchFamily="18" charset="0"/>
              </a:rPr>
              <a:t>	</a:t>
            </a:r>
            <a:endParaRPr lang="en-US" sz="2800" dirty="0">
              <a:latin typeface="Times New Roman" pitchFamily="18" charset="0"/>
            </a:endParaRPr>
          </a:p>
          <a:p>
            <a:pPr>
              <a:buFont typeface="Wingdings" pitchFamily="2" charset="2"/>
              <a:buNone/>
            </a:pPr>
            <a:endParaRPr lang="en-US" sz="3600" dirty="0">
              <a:latin typeface="Times New Roman" pitchFamily="18" charset="0"/>
            </a:endParaRPr>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581317"/>
            <a:ext cx="7143750" cy="2147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5481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E61F4056-1E0E-44EA-BF76-4BC2EFAF92F1}" type="slidenum">
              <a:rPr lang="en-US"/>
              <a:pPr/>
              <a:t>13</a:t>
            </a:fld>
            <a:endParaRPr lang="en-US"/>
          </a:p>
        </p:txBody>
      </p:sp>
      <p:sp>
        <p:nvSpPr>
          <p:cNvPr id="36866" name="Rectangle 2"/>
          <p:cNvSpPr>
            <a:spLocks noGrp="1" noChangeArrowheads="1"/>
          </p:cNvSpPr>
          <p:nvPr>
            <p:ph type="title"/>
          </p:nvPr>
        </p:nvSpPr>
        <p:spPr>
          <a:xfrm>
            <a:off x="838200" y="747355"/>
            <a:ext cx="8162925" cy="523220"/>
          </a:xfrm>
        </p:spPr>
        <p:txBody>
          <a:bodyPr/>
          <a:lstStyle/>
          <a:p>
            <a:pPr algn="ctr"/>
            <a:r>
              <a:rPr lang="en-US" sz="2800" dirty="0">
                <a:latin typeface="Times New Roman" pitchFamily="18" charset="0"/>
                <a:cs typeface="Times New Roman" pitchFamily="18" charset="0"/>
              </a:rPr>
              <a:t>PROBABILITY DENSITIES</a:t>
            </a:r>
          </a:p>
        </p:txBody>
      </p:sp>
      <mc:AlternateContent xmlns:mc="http://schemas.openxmlformats.org/markup-compatibility/2006" xmlns:a14="http://schemas.microsoft.com/office/drawing/2010/main">
        <mc:Choice Requires="a14">
          <p:sp>
            <p:nvSpPr>
              <p:cNvPr id="36867" name="Rectangle 3"/>
              <p:cNvSpPr>
                <a:spLocks noGrp="1" noChangeArrowheads="1"/>
              </p:cNvSpPr>
              <p:nvPr>
                <p:ph type="body" idx="1"/>
              </p:nvPr>
            </p:nvSpPr>
            <p:spPr>
              <a:xfrm>
                <a:off x="912813" y="1905000"/>
                <a:ext cx="7469187" cy="4572000"/>
              </a:xfrm>
            </p:spPr>
            <p:txBody>
              <a:bodyPr/>
              <a:lstStyle/>
              <a:p>
                <a:pPr>
                  <a:buFont typeface="Wingdings" pitchFamily="2" charset="2"/>
                  <a:buNone/>
                </a:pPr>
                <a:r>
                  <a:rPr lang="en-US" b="1" dirty="0">
                    <a:latin typeface="Times New Roman" pitchFamily="18" charset="0"/>
                  </a:rPr>
                  <a:t> </a:t>
                </a:r>
                <a:r>
                  <a:rPr lang="en-US" dirty="0">
                    <a:latin typeface="Times New Roman" pitchFamily="18" charset="0"/>
                  </a:rPr>
                  <a:t>5.3 The Normal Approximation to the Binomial Distribution</a:t>
                </a:r>
              </a:p>
              <a:p>
                <a:pPr>
                  <a:buFont typeface="Wingdings" pitchFamily="2" charset="2"/>
                  <a:buNone/>
                </a:pPr>
                <a:r>
                  <a:rPr lang="en-US" sz="3600" dirty="0">
                    <a:latin typeface="Times New Roman" pitchFamily="18" charset="0"/>
                  </a:rPr>
                  <a:t>	</a:t>
                </a:r>
                <a:r>
                  <a:rPr lang="en-US" sz="2000" dirty="0">
                    <a:latin typeface="Times New Roman" pitchFamily="18" charset="0"/>
                  </a:rPr>
                  <a:t>Normal distribution can be used to approximate the binomial distribution when n is large and p, the probability of a success, is close to 0.5 and, hence, not small enough to use the Poisson approximation.</a:t>
                </a:r>
              </a:p>
              <a:p>
                <a:pPr>
                  <a:buFont typeface="Wingdings" pitchFamily="2" charset="2"/>
                  <a:buNone/>
                </a:pPr>
                <a:r>
                  <a:rPr lang="en-US" sz="2400" dirty="0">
                    <a:latin typeface="Times New Roman" pitchFamily="18" charset="0"/>
                  </a:rPr>
                  <a:t>	</a:t>
                </a:r>
                <a:r>
                  <a:rPr lang="en-US" sz="2000" dirty="0">
                    <a:latin typeface="Times New Roman" pitchFamily="18" charset="0"/>
                  </a:rPr>
                  <a:t>Theorem 5.1: If X is a random variable having the binomial distribution with the parameters n and p, the limiting form of the distribution function of the standardized random variable </a:t>
                </a:r>
              </a:p>
              <a:p>
                <a:pPr>
                  <a:buFont typeface="Wingdings" pitchFamily="2" charset="2"/>
                  <a:buNone/>
                </a:pPr>
                <a:r>
                  <a:rPr lang="en-US" sz="2000" dirty="0">
                    <a:latin typeface="Times New Roman" pitchFamily="18" charset="0"/>
                  </a:rPr>
                  <a:t>			Z = </a:t>
                </a:r>
                <a14:m>
                  <m:oMath xmlns:m="http://schemas.openxmlformats.org/officeDocument/2006/math">
                    <m:f>
                      <m:fPr>
                        <m:ctrlPr>
                          <a:rPr lang="en-US" sz="2000" i="1" smtClean="0">
                            <a:latin typeface="Cambria Math" panose="02040503050406030204" pitchFamily="18" charset="0"/>
                          </a:rPr>
                        </m:ctrlPr>
                      </m:fPr>
                      <m:num>
                        <m:r>
                          <a:rPr lang="en-US" sz="2000" b="0" i="1" smtClean="0">
                            <a:latin typeface="Cambria Math"/>
                          </a:rPr>
                          <m:t>𝑋</m:t>
                        </m:r>
                        <m:r>
                          <a:rPr lang="en-US" sz="2000" b="0" i="1" smtClean="0">
                            <a:latin typeface="Cambria Math"/>
                          </a:rPr>
                          <m:t> −</m:t>
                        </m:r>
                        <m:r>
                          <a:rPr lang="en-US" sz="2000" b="0" i="1" smtClean="0">
                            <a:latin typeface="Cambria Math"/>
                          </a:rPr>
                          <m:t>𝑛𝑝</m:t>
                        </m:r>
                      </m:num>
                      <m:den>
                        <m:rad>
                          <m:radPr>
                            <m:degHide m:val="on"/>
                            <m:ctrlPr>
                              <a:rPr lang="en-US" sz="2000" i="1" smtClean="0">
                                <a:latin typeface="Cambria Math" panose="02040503050406030204" pitchFamily="18" charset="0"/>
                              </a:rPr>
                            </m:ctrlPr>
                          </m:radPr>
                          <m:deg/>
                          <m:e>
                            <m:r>
                              <a:rPr lang="en-US" sz="2000" b="0" i="1" smtClean="0">
                                <a:latin typeface="Cambria Math"/>
                              </a:rPr>
                              <m:t>𝑛𝑝</m:t>
                            </m:r>
                            <m:d>
                              <m:dPr>
                                <m:ctrlPr>
                                  <a:rPr lang="en-US" sz="2000" b="0" i="1" smtClean="0">
                                    <a:latin typeface="Cambria Math" panose="02040503050406030204" pitchFamily="18" charset="0"/>
                                  </a:rPr>
                                </m:ctrlPr>
                              </m:dPr>
                              <m:e>
                                <m:r>
                                  <a:rPr lang="en-US" sz="2000" b="0" i="1" smtClean="0">
                                    <a:latin typeface="Cambria Math"/>
                                  </a:rPr>
                                  <m:t>1−</m:t>
                                </m:r>
                                <m:r>
                                  <a:rPr lang="en-US" sz="2000" b="0" i="1" smtClean="0">
                                    <a:latin typeface="Cambria Math"/>
                                  </a:rPr>
                                  <m:t>𝑝</m:t>
                                </m:r>
                              </m:e>
                            </m:d>
                            <m:r>
                              <a:rPr lang="en-US" sz="2000" b="0" i="1" smtClean="0">
                                <a:latin typeface="Cambria Math"/>
                              </a:rPr>
                              <m:t> </m:t>
                            </m:r>
                          </m:e>
                        </m:rad>
                      </m:den>
                    </m:f>
                  </m:oMath>
                </a14:m>
                <a:r>
                  <a:rPr lang="en-US" sz="2000" dirty="0">
                    <a:latin typeface="Times New Roman" pitchFamily="18" charset="0"/>
                  </a:rPr>
                  <a:t>  as n       ∞, is given by the standard normal distribution density function.	</a:t>
                </a:r>
              </a:p>
            </p:txBody>
          </p:sp>
        </mc:Choice>
        <mc:Fallback xmlns="">
          <p:sp>
            <p:nvSpPr>
              <p:cNvPr id="36867" name="Rectangle 3"/>
              <p:cNvSpPr>
                <a:spLocks noGrp="1" noRot="1" noChangeAspect="1" noMove="1" noResize="1" noEditPoints="1" noAdjustHandles="1" noChangeArrowheads="1" noChangeShapeType="1" noTextEdit="1"/>
              </p:cNvSpPr>
              <p:nvPr>
                <p:ph type="body" idx="1"/>
              </p:nvPr>
            </p:nvSpPr>
            <p:spPr>
              <a:xfrm>
                <a:off x="912813" y="1905000"/>
                <a:ext cx="7469187" cy="4572000"/>
              </a:xfrm>
              <a:blipFill rotWithShape="1">
                <a:blip r:embed="rId2"/>
                <a:stretch>
                  <a:fillRect l="-735" t="-1867" b="-2667"/>
                </a:stretch>
              </a:blipFill>
            </p:spPr>
            <p:txBody>
              <a:bodyPr/>
              <a:lstStyle/>
              <a:p>
                <a:r>
                  <a:rPr lang="en-US">
                    <a:noFill/>
                  </a:rPr>
                  <a:t> </a:t>
                </a:r>
              </a:p>
            </p:txBody>
          </p:sp>
        </mc:Fallback>
      </mc:AlternateContent>
      <p:cxnSp>
        <p:nvCxnSpPr>
          <p:cNvPr id="3" name="Straight Arrow Connector 2"/>
          <p:cNvCxnSpPr/>
          <p:nvPr/>
        </p:nvCxnSpPr>
        <p:spPr bwMode="auto">
          <a:xfrm>
            <a:off x="4828903" y="5886993"/>
            <a:ext cx="228600" cy="0"/>
          </a:xfrm>
          <a:prstGeom prst="straightConnector1">
            <a:avLst/>
          </a:prstGeom>
          <a:solidFill>
            <a:schemeClr val="accent1"/>
          </a:solidFill>
          <a:ln w="9525" cap="flat" cmpd="sng" algn="ctr">
            <a:solidFill>
              <a:schemeClr val="tx1"/>
            </a:solidFill>
            <a:prstDash val="solid"/>
            <a:miter lim="800000"/>
            <a:headEnd type="none" w="med" len="med"/>
            <a:tailEnd type="arrow"/>
          </a:ln>
          <a:effectLst/>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E6986EC-503F-4BD6-84F8-40CF002EE021}" type="slidenum">
              <a:rPr lang="en-US"/>
              <a:pPr/>
              <a:t>14</a:t>
            </a:fld>
            <a:endParaRPr lang="en-US"/>
          </a:p>
        </p:txBody>
      </p:sp>
      <p:sp>
        <p:nvSpPr>
          <p:cNvPr id="8194"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8195" name="Rectangle 3"/>
          <p:cNvSpPr>
            <a:spLocks noGrp="1" noChangeArrowheads="1"/>
          </p:cNvSpPr>
          <p:nvPr>
            <p:ph type="body" idx="1"/>
          </p:nvPr>
        </p:nvSpPr>
        <p:spPr>
          <a:xfrm>
            <a:off x="912813" y="1905000"/>
            <a:ext cx="7392987" cy="4191000"/>
          </a:xfrm>
        </p:spPr>
        <p:txBody>
          <a:bodyPr/>
          <a:lstStyle/>
          <a:p>
            <a:pPr>
              <a:lnSpc>
                <a:spcPct val="90000"/>
              </a:lnSpc>
              <a:buFont typeface="Wingdings" pitchFamily="2" charset="2"/>
              <a:buNone/>
            </a:pPr>
            <a:r>
              <a:rPr lang="en-US" b="1" dirty="0">
                <a:latin typeface="Times New Roman" pitchFamily="18" charset="0"/>
              </a:rPr>
              <a:t>	</a:t>
            </a:r>
            <a:r>
              <a:rPr lang="en-US" sz="3600" dirty="0">
                <a:latin typeface="Times New Roman" pitchFamily="18" charset="0"/>
              </a:rPr>
              <a:t>5.4 Other Probability Densities</a:t>
            </a:r>
          </a:p>
          <a:p>
            <a:pPr>
              <a:lnSpc>
                <a:spcPct val="90000"/>
              </a:lnSpc>
              <a:buFont typeface="Wingdings" pitchFamily="2" charset="2"/>
              <a:buNone/>
            </a:pPr>
            <a:r>
              <a:rPr lang="en-US" sz="3600" dirty="0">
                <a:latin typeface="Times New Roman" pitchFamily="18" charset="0"/>
              </a:rPr>
              <a:t>	</a:t>
            </a:r>
            <a:r>
              <a:rPr lang="en-US" sz="2800" dirty="0">
                <a:latin typeface="Times New Roman" pitchFamily="18" charset="0"/>
              </a:rPr>
              <a:t>Other distributions that are used in engineering and physical sciences are t, F, and chi square distributions.  Five continuous distributions which are often used in the field of Engineering and sciences are discussed in the remainder of this chapter.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C2F18F5-E61A-4A53-B23D-D16D1052B933}" type="slidenum">
              <a:rPr lang="en-US"/>
              <a:pPr/>
              <a:t>15</a:t>
            </a:fld>
            <a:endParaRPr lang="en-US"/>
          </a:p>
        </p:txBody>
      </p:sp>
      <p:sp>
        <p:nvSpPr>
          <p:cNvPr id="9218" name="Rectangle 2"/>
          <p:cNvSpPr>
            <a:spLocks noGrp="1" noChangeArrowheads="1"/>
          </p:cNvSpPr>
          <p:nvPr>
            <p:ph type="title"/>
          </p:nvPr>
        </p:nvSpPr>
        <p:spPr>
          <a:xfrm>
            <a:off x="838200" y="457200"/>
            <a:ext cx="8162925" cy="523220"/>
          </a:xfrm>
        </p:spPr>
        <p:txBody>
          <a:bodyPr/>
          <a:lstStyle/>
          <a:p>
            <a:pPr algn="ctr"/>
            <a:r>
              <a:rPr lang="en-US" sz="2800" dirty="0">
                <a:latin typeface="Times New Roman" pitchFamily="18" charset="0"/>
                <a:cs typeface="Times New Roman" pitchFamily="18" charset="0"/>
              </a:rPr>
              <a:t>PROBABILITY DENSITIES</a:t>
            </a:r>
          </a:p>
        </p:txBody>
      </p:sp>
      <mc:AlternateContent xmlns:mc="http://schemas.openxmlformats.org/markup-compatibility/2006" xmlns:a14="http://schemas.microsoft.com/office/drawing/2010/main">
        <mc:Choice Requires="a14">
          <p:sp>
            <p:nvSpPr>
              <p:cNvPr id="9219" name="Rectangle 3"/>
              <p:cNvSpPr>
                <a:spLocks noGrp="1" noChangeArrowheads="1"/>
              </p:cNvSpPr>
              <p:nvPr>
                <p:ph type="body" idx="1"/>
              </p:nvPr>
            </p:nvSpPr>
            <p:spPr>
              <a:xfrm>
                <a:off x="912813" y="1905000"/>
                <a:ext cx="7392987" cy="4495800"/>
              </a:xfrm>
            </p:spPr>
            <p:txBody>
              <a:bodyPr/>
              <a:lstStyle/>
              <a:p>
                <a:pPr>
                  <a:lnSpc>
                    <a:spcPct val="80000"/>
                  </a:lnSpc>
                  <a:buFont typeface="Wingdings" pitchFamily="2" charset="2"/>
                  <a:buNone/>
                </a:pPr>
                <a:r>
                  <a:rPr lang="en-US" sz="3600" dirty="0">
                    <a:latin typeface="Times New Roman" pitchFamily="18" charset="0"/>
                  </a:rPr>
                  <a:t>5.5 The Uniform Distribution</a:t>
                </a:r>
              </a:p>
              <a:p>
                <a:pPr>
                  <a:lnSpc>
                    <a:spcPct val="80000"/>
                  </a:lnSpc>
                  <a:buFont typeface="Wingdings" pitchFamily="2" charset="2"/>
                  <a:buNone/>
                </a:pPr>
                <a:r>
                  <a:rPr lang="en-US" sz="3600" dirty="0">
                    <a:latin typeface="Times New Roman" pitchFamily="18" charset="0"/>
                  </a:rPr>
                  <a:t>	</a:t>
                </a:r>
                <a:r>
                  <a:rPr lang="en-US" sz="2800" dirty="0">
                    <a:latin typeface="Times New Roman" pitchFamily="18" charset="0"/>
                  </a:rPr>
                  <a:t>The probability density function with parameters </a:t>
                </a:r>
                <a:r>
                  <a:rPr lang="el-GR" sz="2800" dirty="0">
                    <a:latin typeface="Times New Roman" pitchFamily="18" charset="0"/>
                  </a:rPr>
                  <a:t>α</a:t>
                </a:r>
                <a:r>
                  <a:rPr lang="en-US" sz="2800" dirty="0">
                    <a:latin typeface="Times New Roman" pitchFamily="18" charset="0"/>
                  </a:rPr>
                  <a:t> and </a:t>
                </a:r>
                <a:r>
                  <a:rPr lang="el-GR" sz="2800" dirty="0">
                    <a:latin typeface="Times New Roman" pitchFamily="18" charset="0"/>
                  </a:rPr>
                  <a:t>β</a:t>
                </a:r>
                <a:r>
                  <a:rPr lang="en-US" sz="2800" dirty="0">
                    <a:latin typeface="Times New Roman" pitchFamily="18" charset="0"/>
                  </a:rPr>
                  <a:t> is:</a:t>
                </a:r>
              </a:p>
              <a:p>
                <a:pPr>
                  <a:lnSpc>
                    <a:spcPct val="80000"/>
                  </a:lnSpc>
                  <a:buFont typeface="Wingdings" pitchFamily="2" charset="2"/>
                  <a:buNone/>
                  <a:tabLst>
                    <a:tab pos="3144838" algn="l"/>
                  </a:tabLst>
                </a:pPr>
                <a:r>
                  <a:rPr lang="en-US" sz="2800" dirty="0">
                    <a:latin typeface="Times New Roman" pitchFamily="18" charset="0"/>
                  </a:rPr>
                  <a:t>	                      f(x) = </a:t>
                </a:r>
                <a14:m>
                  <m:oMath xmlns:m="http://schemas.openxmlformats.org/officeDocument/2006/math">
                    <m:d>
                      <m:dPr>
                        <m:begChr m:val="{"/>
                        <m:endChr m:val=""/>
                        <m:ctrlPr>
                          <a:rPr lang="en-US" sz="2800" i="1" smtClean="0">
                            <a:latin typeface="Cambria Math" panose="02040503050406030204" pitchFamily="18" charset="0"/>
                          </a:rPr>
                        </m:ctrlPr>
                      </m:dPr>
                      <m:e>
                        <m:f>
                          <m:fPr>
                            <m:ctrlPr>
                              <a:rPr lang="en-US" sz="2800" i="1" smtClean="0">
                                <a:latin typeface="Cambria Math" panose="02040503050406030204" pitchFamily="18" charset="0"/>
                              </a:rPr>
                            </m:ctrlPr>
                          </m:fPr>
                          <m:num>
                            <m:r>
                              <a:rPr lang="en-US" sz="2800" b="0" i="1" smtClean="0">
                                <a:latin typeface="Cambria Math"/>
                              </a:rPr>
                              <m:t>1</m:t>
                            </m:r>
                          </m:num>
                          <m:den>
                            <m:eqArr>
                              <m:eqArrPr>
                                <m:ctrlPr>
                                  <a:rPr lang="el-GR" sz="2800" i="1" smtClean="0">
                                    <a:latin typeface="Cambria Math" panose="02040503050406030204" pitchFamily="18" charset="0"/>
                                  </a:rPr>
                                </m:ctrlPr>
                              </m:eqArrPr>
                              <m:e>
                                <m:r>
                                  <m:rPr>
                                    <m:sty m:val="p"/>
                                  </m:rPr>
                                  <a:rPr lang="el-GR" sz="2800" i="1" smtClean="0">
                                    <a:latin typeface="Cambria Math"/>
                                  </a:rPr>
                                  <m:t>β</m:t>
                                </m:r>
                                <m:r>
                                  <a:rPr lang="en-US" sz="2800" b="0" i="1" smtClean="0">
                                    <a:latin typeface="Cambria Math"/>
                                  </a:rPr>
                                  <m:t>−</m:t>
                                </m:r>
                                <m:r>
                                  <m:rPr>
                                    <m:sty m:val="p"/>
                                  </m:rPr>
                                  <a:rPr lang="el-GR" sz="2800" b="0" i="1" smtClean="0">
                                    <a:latin typeface="Cambria Math"/>
                                  </a:rPr>
                                  <m:t>α</m:t>
                                </m:r>
                              </m:e>
                              <m:e>
                                <m:r>
                                  <a:rPr lang="en-US" sz="2800" b="0" i="1" smtClean="0">
                                    <a:latin typeface="Cambria Math"/>
                                  </a:rPr>
                                  <m:t>0</m:t>
                                </m:r>
                              </m:e>
                            </m:eqArr>
                          </m:den>
                        </m:f>
                      </m:e>
                    </m:d>
                  </m:oMath>
                </a14:m>
                <a:r>
                  <a:rPr lang="en-US" sz="2800" dirty="0">
                    <a:latin typeface="Times New Roman" pitchFamily="18" charset="0"/>
                  </a:rPr>
                  <a:t> for </a:t>
                </a:r>
                <a:r>
                  <a:rPr lang="el-GR" sz="2800" dirty="0">
                    <a:latin typeface="Times New Roman" pitchFamily="18" charset="0"/>
                  </a:rPr>
                  <a:t>α</a:t>
                </a:r>
                <a:r>
                  <a:rPr lang="en-US" sz="2800" dirty="0">
                    <a:latin typeface="Times New Roman" pitchFamily="18" charset="0"/>
                  </a:rPr>
                  <a:t> &lt; x &lt; </a:t>
                </a:r>
                <a:r>
                  <a:rPr lang="el-GR" sz="2800" dirty="0">
                    <a:latin typeface="Times New Roman" pitchFamily="18" charset="0"/>
                  </a:rPr>
                  <a:t>β</a:t>
                </a:r>
                <a:endParaRPr lang="en-US" sz="2800" dirty="0">
                  <a:latin typeface="Times New Roman" pitchFamily="18" charset="0"/>
                </a:endParaRPr>
              </a:p>
              <a:p>
                <a:pPr>
                  <a:lnSpc>
                    <a:spcPct val="80000"/>
                  </a:lnSpc>
                  <a:buNone/>
                </a:pPr>
                <a:r>
                  <a:rPr lang="en-US" sz="2800" dirty="0">
                    <a:latin typeface="Times New Roman" pitchFamily="18" charset="0"/>
                  </a:rPr>
                  <a:t>	Figure 5.18 shows that all values of x from </a:t>
                </a:r>
                <a:r>
                  <a:rPr lang="el-GR" sz="2800" dirty="0">
                    <a:latin typeface="Times New Roman" pitchFamily="18" charset="0"/>
                  </a:rPr>
                  <a:t>α</a:t>
                </a:r>
                <a:r>
                  <a:rPr lang="en-US" sz="2800" dirty="0">
                    <a:latin typeface="Times New Roman" pitchFamily="18" charset="0"/>
                  </a:rPr>
                  <a:t> to </a:t>
                </a:r>
                <a:r>
                  <a:rPr lang="el-GR" sz="2800" dirty="0">
                    <a:latin typeface="Times New Roman" pitchFamily="18" charset="0"/>
                  </a:rPr>
                  <a:t>β</a:t>
                </a:r>
                <a:r>
                  <a:rPr lang="en-US" sz="2800" dirty="0">
                    <a:latin typeface="Times New Roman" pitchFamily="18" charset="0"/>
                  </a:rPr>
                  <a:t> are equally likely in the sense that the probability that x lies in an interval of width </a:t>
                </a:r>
                <a:r>
                  <a:rPr lang="el-GR" sz="2800" dirty="0">
                    <a:latin typeface="Times New Roman" pitchFamily="18" charset="0"/>
                  </a:rPr>
                  <a:t>δ</a:t>
                </a:r>
                <a:r>
                  <a:rPr lang="en-US" sz="2800" dirty="0">
                    <a:latin typeface="Times New Roman" pitchFamily="18" charset="0"/>
                  </a:rPr>
                  <a:t>x entirely contained in the interval from </a:t>
                </a:r>
                <a:r>
                  <a:rPr lang="el-GR" sz="2800" dirty="0">
                    <a:latin typeface="Times New Roman" pitchFamily="18" charset="0"/>
                  </a:rPr>
                  <a:t>α</a:t>
                </a:r>
                <a:r>
                  <a:rPr lang="en-US" sz="2800" dirty="0">
                    <a:latin typeface="Times New Roman" pitchFamily="18" charset="0"/>
                  </a:rPr>
                  <a:t> to </a:t>
                </a:r>
                <a:r>
                  <a:rPr lang="el-GR" sz="2800" dirty="0">
                    <a:latin typeface="Times New Roman" pitchFamily="18" charset="0"/>
                  </a:rPr>
                  <a:t>β</a:t>
                </a:r>
                <a:r>
                  <a:rPr lang="en-US" sz="2800" dirty="0">
                    <a:latin typeface="Times New Roman" pitchFamily="18" charset="0"/>
                  </a:rPr>
                  <a:t> is equal to </a:t>
                </a:r>
                <a:r>
                  <a:rPr lang="el-GR" sz="2800" dirty="0">
                    <a:latin typeface="Times New Roman" pitchFamily="18" charset="0"/>
                  </a:rPr>
                  <a:t>δ</a:t>
                </a:r>
                <a:r>
                  <a:rPr lang="en-US" sz="2800" dirty="0">
                    <a:latin typeface="Times New Roman" pitchFamily="18" charset="0"/>
                  </a:rPr>
                  <a:t>x/(</a:t>
                </a:r>
                <a14:m>
                  <m:oMath xmlns:m="http://schemas.openxmlformats.org/officeDocument/2006/math">
                    <m:r>
                      <m:rPr>
                        <m:sty m:val="p"/>
                      </m:rPr>
                      <a:rPr lang="el-GR" sz="2800" i="1">
                        <a:latin typeface="Cambria Math"/>
                      </a:rPr>
                      <m:t>β</m:t>
                    </m:r>
                    <m:r>
                      <a:rPr lang="en-US" sz="2800" i="1">
                        <a:latin typeface="Cambria Math"/>
                      </a:rPr>
                      <m:t>−</m:t>
                    </m:r>
                    <m:r>
                      <m:rPr>
                        <m:sty m:val="p"/>
                      </m:rPr>
                      <a:rPr lang="el-GR" sz="2800" i="1">
                        <a:latin typeface="Cambria Math"/>
                      </a:rPr>
                      <m:t>α</m:t>
                    </m:r>
                  </m:oMath>
                </a14:m>
                <a:r>
                  <a:rPr lang="en-US" sz="2800" dirty="0">
                    <a:latin typeface="Times New Roman" pitchFamily="18" charset="0"/>
                  </a:rPr>
                  <a:t>), regardless of the exact location of the interval.</a:t>
                </a:r>
              </a:p>
              <a:p>
                <a:pPr>
                  <a:lnSpc>
                    <a:spcPct val="80000"/>
                  </a:lnSpc>
                  <a:buFont typeface="Wingdings" pitchFamily="2" charset="2"/>
                  <a:buNone/>
                </a:pPr>
                <a:endParaRPr lang="en-US" sz="2800" dirty="0">
                  <a:latin typeface="Times New Roman" pitchFamily="18" charset="0"/>
                </a:endParaRPr>
              </a:p>
              <a:p>
                <a:pPr>
                  <a:lnSpc>
                    <a:spcPct val="80000"/>
                  </a:lnSpc>
                  <a:buFont typeface="Wingdings" pitchFamily="2" charset="2"/>
                  <a:buNone/>
                </a:pPr>
                <a:endParaRPr lang="en-US" sz="2800" dirty="0">
                  <a:latin typeface="Times New Roman" pitchFamily="18" charset="0"/>
                </a:endParaRPr>
              </a:p>
              <a:p>
                <a:pPr>
                  <a:lnSpc>
                    <a:spcPct val="80000"/>
                  </a:lnSpc>
                  <a:buFont typeface="Wingdings" pitchFamily="2" charset="2"/>
                  <a:buNone/>
                </a:pPr>
                <a:endParaRPr lang="en-US" sz="2800" dirty="0">
                  <a:latin typeface="Times New Roman" pitchFamily="18" charset="0"/>
                </a:endParaRPr>
              </a:p>
              <a:p>
                <a:pPr>
                  <a:lnSpc>
                    <a:spcPct val="80000"/>
                  </a:lnSpc>
                  <a:buFont typeface="Wingdings" pitchFamily="2" charset="2"/>
                  <a:buNone/>
                </a:pPr>
                <a:endParaRPr lang="en-US" sz="2800" dirty="0">
                  <a:latin typeface="Times New Roman" pitchFamily="18" charset="0"/>
                </a:endParaRPr>
              </a:p>
              <a:p>
                <a:pPr>
                  <a:lnSpc>
                    <a:spcPct val="80000"/>
                  </a:lnSpc>
                  <a:buFont typeface="Wingdings" pitchFamily="2" charset="2"/>
                  <a:buNone/>
                </a:pPr>
                <a:r>
                  <a:rPr lang="en-US" sz="2800" dirty="0">
                    <a:latin typeface="Times New Roman" pitchFamily="18" charset="0"/>
                  </a:rPr>
                  <a:t>			</a:t>
                </a:r>
                <a:endParaRPr lang="en-US" sz="3600" dirty="0">
                  <a:latin typeface="Times New Roman" pitchFamily="18" charset="0"/>
                </a:endParaRPr>
              </a:p>
            </p:txBody>
          </p:sp>
        </mc:Choice>
        <mc:Fallback xmlns="">
          <p:sp>
            <p:nvSpPr>
              <p:cNvPr id="9219" name="Rectangle 3"/>
              <p:cNvSpPr>
                <a:spLocks noGrp="1" noRot="1" noChangeAspect="1" noMove="1" noResize="1" noEditPoints="1" noAdjustHandles="1" noChangeArrowheads="1" noChangeShapeType="1" noTextEdit="1"/>
              </p:cNvSpPr>
              <p:nvPr>
                <p:ph type="body" idx="1"/>
              </p:nvPr>
            </p:nvSpPr>
            <p:spPr>
              <a:xfrm>
                <a:off x="912813" y="1905000"/>
                <a:ext cx="7392987" cy="4495800"/>
              </a:xfrm>
              <a:blipFill rotWithShape="1">
                <a:blip r:embed="rId2"/>
                <a:stretch>
                  <a:fillRect l="-2556" t="-4613" r="-1237" b="-1628"/>
                </a:stretch>
              </a:blipFill>
            </p:spPr>
            <p:txBody>
              <a:bodyPr/>
              <a:lstStyle/>
              <a:p>
                <a:r>
                  <a:rPr lang="en-US">
                    <a:noFill/>
                  </a:rPr>
                  <a:t> </a:t>
                </a:r>
              </a:p>
            </p:txBody>
          </p:sp>
        </mc:Fallback>
      </mc:AlternateContent>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16</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endParaRPr lang="en-US" sz="3600" dirty="0">
              <a:latin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530" y="1828800"/>
            <a:ext cx="7363722" cy="3222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5004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C2F18F5-E61A-4A53-B23D-D16D1052B933}" type="slidenum">
              <a:rPr lang="en-US"/>
              <a:pPr/>
              <a:t>17</a:t>
            </a:fld>
            <a:endParaRPr lang="en-US"/>
          </a:p>
        </p:txBody>
      </p:sp>
      <p:sp>
        <p:nvSpPr>
          <p:cNvPr id="9218" name="Rectangle 2"/>
          <p:cNvSpPr>
            <a:spLocks noGrp="1" noChangeArrowheads="1"/>
          </p:cNvSpPr>
          <p:nvPr>
            <p:ph type="title"/>
          </p:nvPr>
        </p:nvSpPr>
        <p:spPr>
          <a:xfrm>
            <a:off x="838200" y="457200"/>
            <a:ext cx="8162925" cy="523220"/>
          </a:xfrm>
        </p:spPr>
        <p:txBody>
          <a:bodyPr/>
          <a:lstStyle/>
          <a:p>
            <a:pPr algn="ctr"/>
            <a:r>
              <a:rPr lang="en-US" sz="2800" dirty="0">
                <a:latin typeface="Times New Roman" pitchFamily="18" charset="0"/>
                <a:cs typeface="Times New Roman" pitchFamily="18" charset="0"/>
              </a:rPr>
              <a:t>PROBABILITY DENSITIES</a:t>
            </a:r>
          </a:p>
        </p:txBody>
      </p:sp>
      <mc:AlternateContent xmlns:mc="http://schemas.openxmlformats.org/markup-compatibility/2006" xmlns:a14="http://schemas.microsoft.com/office/drawing/2010/main">
        <mc:Choice Requires="a14">
          <p:sp>
            <p:nvSpPr>
              <p:cNvPr id="9219" name="Rectangle 3"/>
              <p:cNvSpPr>
                <a:spLocks noGrp="1" noChangeArrowheads="1"/>
              </p:cNvSpPr>
              <p:nvPr>
                <p:ph type="body" idx="1"/>
              </p:nvPr>
            </p:nvSpPr>
            <p:spPr>
              <a:xfrm>
                <a:off x="912813" y="1905000"/>
                <a:ext cx="7392987" cy="4495800"/>
              </a:xfrm>
            </p:spPr>
            <p:txBody>
              <a:bodyPr/>
              <a:lstStyle/>
              <a:p>
                <a:pPr>
                  <a:lnSpc>
                    <a:spcPct val="80000"/>
                  </a:lnSpc>
                  <a:buFont typeface="Wingdings" pitchFamily="2" charset="2"/>
                  <a:buNone/>
                </a:pPr>
                <a:r>
                  <a:rPr lang="en-US" sz="2800" dirty="0">
                    <a:latin typeface="Times New Roman" pitchFamily="18" charset="0"/>
                  </a:rPr>
                  <a:t>	The mean and variance of uniform distribution are:</a:t>
                </a:r>
              </a:p>
              <a:p>
                <a:pPr>
                  <a:lnSpc>
                    <a:spcPct val="80000"/>
                  </a:lnSpc>
                  <a:buFont typeface="Wingdings" pitchFamily="2" charset="2"/>
                  <a:buNone/>
                </a:pPr>
                <a:r>
                  <a:rPr lang="en-US" sz="2800" dirty="0">
                    <a:latin typeface="Times New Roman" pitchFamily="18" charset="0"/>
                  </a:rPr>
                  <a:t>			µ = </a:t>
                </a:r>
                <a14:m>
                  <m:oMath xmlns:m="http://schemas.openxmlformats.org/officeDocument/2006/math">
                    <m:f>
                      <m:fPr>
                        <m:ctrlPr>
                          <a:rPr lang="en-US" sz="2800" i="1" smtClean="0">
                            <a:latin typeface="Cambria Math" panose="02040503050406030204" pitchFamily="18" charset="0"/>
                          </a:rPr>
                        </m:ctrlPr>
                      </m:fPr>
                      <m:num>
                        <m:r>
                          <m:rPr>
                            <m:sty m:val="p"/>
                          </m:rPr>
                          <a:rPr lang="el-GR" sz="2800" i="1" smtClean="0">
                            <a:latin typeface="Cambria Math"/>
                          </a:rPr>
                          <m:t>α</m:t>
                        </m:r>
                        <m:r>
                          <a:rPr lang="en-US" sz="2800" b="0" i="1" smtClean="0">
                            <a:latin typeface="Cambria Math"/>
                          </a:rPr>
                          <m:t>+ </m:t>
                        </m:r>
                        <m:r>
                          <m:rPr>
                            <m:sty m:val="p"/>
                          </m:rPr>
                          <a:rPr lang="el-GR" sz="2800" b="0" i="1" smtClean="0">
                            <a:latin typeface="Cambria Math"/>
                          </a:rPr>
                          <m:t>β</m:t>
                        </m:r>
                      </m:num>
                      <m:den>
                        <m:r>
                          <a:rPr lang="en-US" sz="2800" b="0" i="1" smtClean="0">
                            <a:latin typeface="Cambria Math"/>
                          </a:rPr>
                          <m:t>2</m:t>
                        </m:r>
                      </m:den>
                    </m:f>
                  </m:oMath>
                </a14:m>
                <a:r>
                  <a:rPr lang="en-US" sz="2800" dirty="0">
                    <a:latin typeface="Times New Roman" pitchFamily="18" charset="0"/>
                  </a:rPr>
                  <a:t> and </a:t>
                </a:r>
              </a:p>
              <a:p>
                <a:pPr>
                  <a:lnSpc>
                    <a:spcPct val="80000"/>
                  </a:lnSpc>
                  <a:buFont typeface="Wingdings" pitchFamily="2" charset="2"/>
                  <a:buNone/>
                </a:pPr>
                <a:r>
                  <a:rPr lang="en-US" sz="2800" dirty="0">
                    <a:latin typeface="Times New Roman" pitchFamily="18" charset="0"/>
                  </a:rPr>
                  <a:t>			</a:t>
                </a:r>
                <a:r>
                  <a:rPr lang="el-GR" sz="2800" dirty="0">
                    <a:latin typeface="Times New Roman" pitchFamily="18" charset="0"/>
                  </a:rPr>
                  <a:t>σ</a:t>
                </a:r>
                <a:r>
                  <a:rPr lang="en-US" sz="2800" baseline="30000" dirty="0">
                    <a:latin typeface="Times New Roman" pitchFamily="18" charset="0"/>
                  </a:rPr>
                  <a:t>2</a:t>
                </a:r>
                <a:r>
                  <a:rPr lang="en-US" sz="2800" dirty="0">
                    <a:latin typeface="Times New Roman" pitchFamily="18" charset="0"/>
                  </a:rPr>
                  <a:t> = </a:t>
                </a:r>
                <a14:m>
                  <m:oMath xmlns:m="http://schemas.openxmlformats.org/officeDocument/2006/math">
                    <m:f>
                      <m:fPr>
                        <m:ctrlPr>
                          <a:rPr lang="en-US" sz="2800" i="1" smtClean="0">
                            <a:latin typeface="Cambria Math" panose="02040503050406030204" pitchFamily="18" charset="0"/>
                          </a:rPr>
                        </m:ctrlPr>
                      </m:fPr>
                      <m:num>
                        <m:d>
                          <m:dPr>
                            <m:ctrlPr>
                              <a:rPr lang="en-US" sz="2800" b="0" i="1" smtClean="0">
                                <a:latin typeface="Cambria Math" panose="02040503050406030204" pitchFamily="18" charset="0"/>
                              </a:rPr>
                            </m:ctrlPr>
                          </m:dPr>
                          <m:e>
                            <m:r>
                              <m:rPr>
                                <m:sty m:val="p"/>
                              </m:rPr>
                              <a:rPr lang="el-GR" sz="2800" b="0" i="1" smtClean="0">
                                <a:latin typeface="Cambria Math"/>
                              </a:rPr>
                              <m:t>β</m:t>
                            </m:r>
                            <m:r>
                              <a:rPr lang="en-US" sz="2800" b="0" i="1" smtClean="0">
                                <a:latin typeface="Cambria Math"/>
                              </a:rPr>
                              <m:t>−</m:t>
                            </m:r>
                            <m:r>
                              <m:rPr>
                                <m:sty m:val="p"/>
                              </m:rPr>
                              <a:rPr lang="el-GR" sz="2800" b="0" i="1" smtClean="0">
                                <a:latin typeface="Cambria Math"/>
                              </a:rPr>
                              <m:t>α</m:t>
                            </m:r>
                          </m:e>
                        </m:d>
                        <m:r>
                          <a:rPr lang="en-US" sz="2800" b="0" i="1" baseline="30000" smtClean="0">
                            <a:latin typeface="Cambria Math"/>
                          </a:rPr>
                          <m:t>2</m:t>
                        </m:r>
                      </m:num>
                      <m:den>
                        <m:r>
                          <a:rPr lang="en-US" sz="2800" b="0" i="1" smtClean="0">
                            <a:latin typeface="Cambria Math"/>
                          </a:rPr>
                          <m:t>12</m:t>
                        </m:r>
                      </m:den>
                    </m:f>
                  </m:oMath>
                </a14:m>
                <a:r>
                  <a:rPr lang="en-US" sz="2800" dirty="0">
                    <a:latin typeface="Times New Roman" pitchFamily="18" charset="0"/>
                  </a:rPr>
                  <a:t>, respectively.</a:t>
                </a:r>
              </a:p>
              <a:p>
                <a:pPr>
                  <a:lnSpc>
                    <a:spcPct val="80000"/>
                  </a:lnSpc>
                  <a:buFont typeface="Wingdings" pitchFamily="2" charset="2"/>
                  <a:buNone/>
                </a:pPr>
                <a:r>
                  <a:rPr lang="en-US" sz="2800" dirty="0">
                    <a:latin typeface="Times New Roman" pitchFamily="18" charset="0"/>
                  </a:rPr>
                  <a:t>	This distribution can be used to find the probability of wear of a locomotive wheel of radius </a:t>
                </a:r>
                <a:r>
                  <a:rPr lang="en-US" sz="2800" i="1" dirty="0">
                    <a:latin typeface="Times New Roman" pitchFamily="18" charset="0"/>
                  </a:rPr>
                  <a:t>r</a:t>
                </a:r>
                <a:r>
                  <a:rPr lang="en-US" sz="2800" dirty="0">
                    <a:latin typeface="Times New Roman" pitchFamily="18" charset="0"/>
                  </a:rPr>
                  <a:t> and with </a:t>
                </a:r>
                <a:r>
                  <a:rPr lang="en-US" sz="2800" i="1" dirty="0">
                    <a:latin typeface="Times New Roman" pitchFamily="18" charset="0"/>
                  </a:rPr>
                  <a:t>x</a:t>
                </a:r>
                <a:r>
                  <a:rPr lang="en-US" sz="2800" dirty="0">
                    <a:latin typeface="Times New Roman" pitchFamily="18" charset="0"/>
                  </a:rPr>
                  <a:t> as the location of a point on the circumference measured along the circumference from some reference point 0, when the brakes are applied.</a:t>
                </a:r>
              </a:p>
              <a:p>
                <a:pPr>
                  <a:lnSpc>
                    <a:spcPct val="80000"/>
                  </a:lnSpc>
                  <a:buFont typeface="Wingdings" pitchFamily="2" charset="2"/>
                  <a:buNone/>
                </a:pPr>
                <a:endParaRPr lang="en-US" sz="2800" dirty="0">
                  <a:latin typeface="Times New Roman" pitchFamily="18" charset="0"/>
                </a:endParaRPr>
              </a:p>
              <a:p>
                <a:pPr>
                  <a:lnSpc>
                    <a:spcPct val="80000"/>
                  </a:lnSpc>
                  <a:buFont typeface="Wingdings" pitchFamily="2" charset="2"/>
                  <a:buNone/>
                </a:pPr>
                <a:endParaRPr lang="en-US" sz="2800" dirty="0">
                  <a:latin typeface="Times New Roman" pitchFamily="18" charset="0"/>
                </a:endParaRPr>
              </a:p>
              <a:p>
                <a:pPr>
                  <a:lnSpc>
                    <a:spcPct val="80000"/>
                  </a:lnSpc>
                  <a:buFont typeface="Wingdings" pitchFamily="2" charset="2"/>
                  <a:buNone/>
                </a:pPr>
                <a:endParaRPr lang="en-US" sz="2800" dirty="0">
                  <a:latin typeface="Times New Roman" pitchFamily="18" charset="0"/>
                </a:endParaRPr>
              </a:p>
              <a:p>
                <a:pPr>
                  <a:lnSpc>
                    <a:spcPct val="80000"/>
                  </a:lnSpc>
                  <a:buFont typeface="Wingdings" pitchFamily="2" charset="2"/>
                  <a:buNone/>
                </a:pPr>
                <a:r>
                  <a:rPr lang="en-US" sz="2800" dirty="0">
                    <a:latin typeface="Times New Roman" pitchFamily="18" charset="0"/>
                  </a:rPr>
                  <a:t>			</a:t>
                </a:r>
                <a:endParaRPr lang="en-US" sz="3600" dirty="0">
                  <a:latin typeface="Times New Roman" pitchFamily="18" charset="0"/>
                </a:endParaRPr>
              </a:p>
            </p:txBody>
          </p:sp>
        </mc:Choice>
        <mc:Fallback xmlns="">
          <p:sp>
            <p:nvSpPr>
              <p:cNvPr id="9219" name="Rectangle 3"/>
              <p:cNvSpPr>
                <a:spLocks noGrp="1" noRot="1" noChangeAspect="1" noMove="1" noResize="1" noEditPoints="1" noAdjustHandles="1" noChangeArrowheads="1" noChangeShapeType="1" noTextEdit="1"/>
              </p:cNvSpPr>
              <p:nvPr>
                <p:ph type="body" idx="1"/>
              </p:nvPr>
            </p:nvSpPr>
            <p:spPr>
              <a:xfrm>
                <a:off x="912813" y="1905000"/>
                <a:ext cx="7392987" cy="4495800"/>
              </a:xfrm>
              <a:blipFill rotWithShape="1">
                <a:blip r:embed="rId2"/>
                <a:stretch>
                  <a:fillRect t="-3256" r="-495"/>
                </a:stretch>
              </a:blipFill>
            </p:spPr>
            <p:txBody>
              <a:bodyPr/>
              <a:lstStyle/>
              <a:p>
                <a:r>
                  <a:rPr lang="en-US">
                    <a:noFill/>
                  </a:rPr>
                  <a:t> </a:t>
                </a:r>
              </a:p>
            </p:txBody>
          </p:sp>
        </mc:Fallback>
      </mc:AlternateContent>
    </p:spTree>
    <p:extLst>
      <p:ext uri="{BB962C8B-B14F-4D97-AF65-F5344CB8AC3E}">
        <p14:creationId xmlns:p14="http://schemas.microsoft.com/office/powerpoint/2010/main" val="1864687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18</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3600" dirty="0">
                <a:latin typeface="Times New Roman" pitchFamily="18" charset="0"/>
              </a:rPr>
              <a:t>5.6 The Log-Normal Distribution</a:t>
            </a:r>
          </a:p>
          <a:p>
            <a:pPr marL="609600" indent="-609600">
              <a:lnSpc>
                <a:spcPct val="90000"/>
              </a:lnSpc>
              <a:buFont typeface="Wingdings" pitchFamily="2" charset="2"/>
              <a:buNone/>
            </a:pPr>
            <a:r>
              <a:rPr lang="en-US" sz="3600" dirty="0">
                <a:latin typeface="Times New Roman" pitchFamily="18" charset="0"/>
              </a:rPr>
              <a:t>	</a:t>
            </a:r>
            <a:r>
              <a:rPr lang="en-US" sz="2400" dirty="0">
                <a:latin typeface="Times New Roman" pitchFamily="18" charset="0"/>
              </a:rPr>
              <a:t>This distribution occurs in practice whenever we encounter a random variable which is such that its logarithm has a normal distribution.  The </a:t>
            </a:r>
            <a:r>
              <a:rPr lang="en-US" sz="2400" dirty="0" err="1">
                <a:latin typeface="Times New Roman" pitchFamily="18" charset="0"/>
              </a:rPr>
              <a:t>pdf</a:t>
            </a:r>
            <a:r>
              <a:rPr lang="en-US" sz="2400" dirty="0">
                <a:latin typeface="Times New Roman" pitchFamily="18" charset="0"/>
              </a:rPr>
              <a:t> is </a:t>
            </a:r>
          </a:p>
          <a:p>
            <a:pPr marL="609600" indent="-609600">
              <a:lnSpc>
                <a:spcPct val="90000"/>
              </a:lnSpc>
              <a:buFont typeface="Wingdings" pitchFamily="2" charset="2"/>
              <a:buNone/>
            </a:pPr>
            <a:endParaRPr lang="en-US" sz="2400" dirty="0">
              <a:latin typeface="Times New Roman" pitchFamily="18" charset="0"/>
            </a:endParaRPr>
          </a:p>
          <a:p>
            <a:pPr marL="609600" indent="-609600">
              <a:lnSpc>
                <a:spcPct val="90000"/>
              </a:lnSpc>
              <a:buFont typeface="Wingdings" pitchFamily="2" charset="2"/>
              <a:buNone/>
            </a:pPr>
            <a:r>
              <a:rPr lang="en-US" sz="2400" dirty="0">
                <a:latin typeface="Times New Roman" pitchFamily="18" charset="0"/>
              </a:rPr>
              <a:t>	</a:t>
            </a:r>
            <a:endParaRPr lang="en-US" sz="3600" dirty="0">
              <a:latin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886200"/>
            <a:ext cx="7924800" cy="1825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19</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3600" dirty="0">
                <a:latin typeface="Times New Roman" pitchFamily="18" charset="0"/>
              </a:rPr>
              <a:t>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590800"/>
            <a:ext cx="7274917" cy="2393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4869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20</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3600" dirty="0">
                <a:latin typeface="Times New Roman" pitchFamily="18" charset="0"/>
              </a:rPr>
              <a:t>5.7 The Gamma Distribution</a:t>
            </a:r>
          </a:p>
          <a:p>
            <a:pPr marL="609600" indent="-609600">
              <a:lnSpc>
                <a:spcPct val="90000"/>
              </a:lnSpc>
              <a:buFont typeface="Wingdings" pitchFamily="2" charset="2"/>
              <a:buNone/>
            </a:pPr>
            <a:endParaRPr lang="en-US" sz="3600" dirty="0">
              <a:latin typeface="Times New Roman" pitchFamily="18"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2590800"/>
            <a:ext cx="7924800" cy="1479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4191000"/>
            <a:ext cx="5898501" cy="23214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89913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21</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endParaRPr lang="en-US" sz="3600" dirty="0">
              <a:latin typeface="Times New Roman" pitchFamily="18"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828800"/>
            <a:ext cx="7848600" cy="2203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4473757"/>
            <a:ext cx="7543800" cy="1749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5336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22</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endParaRPr lang="en-US" sz="3600" dirty="0">
              <a:latin typeface="Times New Roman" pitchFamily="18" charset="0"/>
            </a:endParaRPr>
          </a:p>
          <a:p>
            <a:pPr marL="609600" indent="-609600">
              <a:lnSpc>
                <a:spcPct val="90000"/>
              </a:lnSpc>
              <a:buFont typeface="Wingdings" pitchFamily="2" charset="2"/>
              <a:buNone/>
            </a:pPr>
            <a:endParaRPr lang="en-US" sz="3600" dirty="0">
              <a:latin typeface="Times New Roman" pitchFamily="18" charset="0"/>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828800"/>
            <a:ext cx="7745824" cy="3532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7860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23</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endParaRPr lang="en-US" sz="3600" dirty="0">
              <a:latin typeface="Times New Roman"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752600"/>
            <a:ext cx="7696200" cy="4330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1728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24</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3600" dirty="0">
                <a:latin typeface="Times New Roman" pitchFamily="18" charset="0"/>
              </a:rPr>
              <a:t> </a:t>
            </a:r>
          </a:p>
          <a:p>
            <a:pPr marL="609600" indent="-609600">
              <a:lnSpc>
                <a:spcPct val="90000"/>
              </a:lnSpc>
              <a:buFont typeface="Wingdings" pitchFamily="2" charset="2"/>
              <a:buNone/>
            </a:pPr>
            <a:endParaRPr lang="en-US" sz="3600" dirty="0">
              <a:latin typeface="Times New Roman"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828800"/>
            <a:ext cx="7959483"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7860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25</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endParaRPr lang="en-US" sz="3600" dirty="0">
              <a:latin typeface="Times New Roman"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905000"/>
            <a:ext cx="7417202"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1601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26</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772400" cy="4343400"/>
          </a:xfrm>
        </p:spPr>
        <p:txBody>
          <a:bodyPr/>
          <a:lstStyle/>
          <a:p>
            <a:pPr marL="609600" indent="-609600">
              <a:lnSpc>
                <a:spcPct val="90000"/>
              </a:lnSpc>
              <a:buFont typeface="Wingdings" pitchFamily="2" charset="2"/>
              <a:buNone/>
            </a:pPr>
            <a:endParaRPr lang="en-US" sz="3600" dirty="0">
              <a:latin typeface="Times New Roman"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752600"/>
            <a:ext cx="8077200" cy="3651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6706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27</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dirty="0">
                <a:latin typeface="Times New Roman" pitchFamily="18" charset="0"/>
              </a:rPr>
              <a:t>5.10 Joint Distributions – Discrete and Continuous</a:t>
            </a:r>
          </a:p>
          <a:p>
            <a:pPr marL="274320" indent="-609600">
              <a:lnSpc>
                <a:spcPct val="90000"/>
              </a:lnSpc>
              <a:spcBef>
                <a:spcPts val="0"/>
              </a:spcBef>
              <a:buFont typeface="Wingdings" pitchFamily="2" charset="2"/>
              <a:buNone/>
            </a:pPr>
            <a:r>
              <a:rPr lang="en-US" sz="2800" dirty="0">
                <a:latin typeface="Times New Roman" pitchFamily="18" charset="0"/>
              </a:rPr>
              <a:t>Discrete</a:t>
            </a:r>
          </a:p>
          <a:p>
            <a:pPr marL="274320" indent="-609600">
              <a:lnSpc>
                <a:spcPct val="90000"/>
              </a:lnSpc>
              <a:spcBef>
                <a:spcPts val="0"/>
              </a:spcBef>
              <a:buNone/>
            </a:pPr>
            <a:r>
              <a:rPr lang="en-US" sz="3600" dirty="0">
                <a:latin typeface="Times New Roman" pitchFamily="18" charset="0"/>
              </a:rPr>
              <a:t>	</a:t>
            </a:r>
            <a:r>
              <a:rPr lang="en-US" sz="2400" dirty="0">
                <a:latin typeface="Times New Roman" pitchFamily="18" charset="0"/>
              </a:rPr>
              <a:t>For two discrete random variables X</a:t>
            </a:r>
            <a:r>
              <a:rPr lang="en-US" sz="2400" baseline="-25000" dirty="0">
                <a:latin typeface="Times New Roman" pitchFamily="18" charset="0"/>
              </a:rPr>
              <a:t>1</a:t>
            </a:r>
            <a:r>
              <a:rPr lang="en-US" sz="2400" dirty="0">
                <a:latin typeface="Times New Roman" pitchFamily="18" charset="0"/>
              </a:rPr>
              <a:t> and X</a:t>
            </a:r>
            <a:r>
              <a:rPr lang="en-US" sz="2400" baseline="-25000" dirty="0">
                <a:latin typeface="Times New Roman" pitchFamily="18" charset="0"/>
              </a:rPr>
              <a:t>2</a:t>
            </a:r>
            <a:r>
              <a:rPr lang="en-US" sz="2400" dirty="0">
                <a:latin typeface="Times New Roman" pitchFamily="18" charset="0"/>
              </a:rPr>
              <a:t>, the probability that X</a:t>
            </a:r>
            <a:r>
              <a:rPr lang="en-US" sz="2400" baseline="-25000" dirty="0">
                <a:latin typeface="Times New Roman" pitchFamily="18" charset="0"/>
              </a:rPr>
              <a:t>1</a:t>
            </a:r>
            <a:r>
              <a:rPr lang="en-US" sz="2400" dirty="0">
                <a:latin typeface="Times New Roman" pitchFamily="18" charset="0"/>
              </a:rPr>
              <a:t> takes a value x</a:t>
            </a:r>
            <a:r>
              <a:rPr lang="en-US" sz="2400" baseline="-25000" dirty="0">
                <a:latin typeface="Times New Roman" pitchFamily="18" charset="0"/>
              </a:rPr>
              <a:t>1</a:t>
            </a:r>
            <a:r>
              <a:rPr lang="en-US" sz="2400" dirty="0">
                <a:latin typeface="Times New Roman" pitchFamily="18" charset="0"/>
              </a:rPr>
              <a:t> and X</a:t>
            </a:r>
            <a:r>
              <a:rPr lang="en-US" sz="2400" baseline="-25000" dirty="0">
                <a:latin typeface="Times New Roman" pitchFamily="18" charset="0"/>
              </a:rPr>
              <a:t>2</a:t>
            </a:r>
            <a:r>
              <a:rPr lang="en-US" sz="2400" dirty="0">
                <a:latin typeface="Times New Roman" pitchFamily="18" charset="0"/>
              </a:rPr>
              <a:t> takes a value x</a:t>
            </a:r>
            <a:r>
              <a:rPr lang="en-US" sz="2400" baseline="-25000" dirty="0">
                <a:latin typeface="Times New Roman" pitchFamily="18" charset="0"/>
              </a:rPr>
              <a:t>2</a:t>
            </a:r>
            <a:r>
              <a:rPr lang="en-US" sz="2400" dirty="0">
                <a:latin typeface="Times New Roman" pitchFamily="18" charset="0"/>
              </a:rPr>
              <a:t> is written as</a:t>
            </a:r>
          </a:p>
          <a:p>
            <a:pPr marL="609600" indent="-609600">
              <a:lnSpc>
                <a:spcPct val="90000"/>
              </a:lnSpc>
              <a:buNone/>
            </a:pPr>
            <a:r>
              <a:rPr lang="en-US" sz="2400" dirty="0">
                <a:latin typeface="Times New Roman" pitchFamily="18" charset="0"/>
              </a:rPr>
              <a:t>	P(X</a:t>
            </a:r>
            <a:r>
              <a:rPr lang="en-US" sz="2400" baseline="-25000" dirty="0">
                <a:latin typeface="Times New Roman" pitchFamily="18" charset="0"/>
              </a:rPr>
              <a:t>1</a:t>
            </a:r>
            <a:r>
              <a:rPr lang="en-US" sz="2400" dirty="0">
                <a:latin typeface="Times New Roman" pitchFamily="18" charset="0"/>
              </a:rPr>
              <a:t> = x</a:t>
            </a:r>
            <a:r>
              <a:rPr lang="en-US" sz="2400" baseline="-25000" dirty="0">
                <a:latin typeface="Times New Roman" pitchFamily="18" charset="0"/>
              </a:rPr>
              <a:t>1</a:t>
            </a:r>
            <a:r>
              <a:rPr lang="en-US" sz="2400" dirty="0">
                <a:latin typeface="Times New Roman" pitchFamily="18" charset="0"/>
              </a:rPr>
              <a:t>, X</a:t>
            </a:r>
            <a:r>
              <a:rPr lang="en-US" sz="2400" baseline="-25000" dirty="0">
                <a:latin typeface="Times New Roman" pitchFamily="18" charset="0"/>
              </a:rPr>
              <a:t>2</a:t>
            </a:r>
            <a:r>
              <a:rPr lang="en-US" sz="2400" dirty="0">
                <a:latin typeface="Times New Roman" pitchFamily="18" charset="0"/>
              </a:rPr>
              <a:t> = x</a:t>
            </a:r>
            <a:r>
              <a:rPr lang="en-US" sz="2400" baseline="-25000" dirty="0">
                <a:latin typeface="Times New Roman" pitchFamily="18" charset="0"/>
              </a:rPr>
              <a:t>2</a:t>
            </a:r>
            <a:r>
              <a:rPr lang="en-US" sz="2400" dirty="0">
                <a:latin typeface="Times New Roman" pitchFamily="18" charset="0"/>
              </a:rPr>
              <a:t>)</a:t>
            </a:r>
          </a:p>
          <a:p>
            <a:pPr marL="609600" indent="-609600">
              <a:lnSpc>
                <a:spcPct val="90000"/>
              </a:lnSpc>
              <a:buNone/>
            </a:pPr>
            <a:r>
              <a:rPr lang="en-US" sz="2400" dirty="0">
                <a:latin typeface="Times New Roman" pitchFamily="18" charset="0"/>
              </a:rPr>
              <a:t>	The distribution of probability is specified by listing the probabilities associated with all possible pairs of values x1 and x</a:t>
            </a:r>
            <a:r>
              <a:rPr lang="en-US" sz="2400" baseline="-25000" dirty="0">
                <a:latin typeface="Times New Roman" pitchFamily="18" charset="0"/>
              </a:rPr>
              <a:t>2</a:t>
            </a:r>
            <a:r>
              <a:rPr lang="en-US" sz="2400" dirty="0">
                <a:latin typeface="Times New Roman" pitchFamily="18" charset="0"/>
              </a:rPr>
              <a:t>.  Thus the joint probability distribution function is given by</a:t>
            </a:r>
          </a:p>
          <a:p>
            <a:pPr marL="609600" indent="-609600">
              <a:lnSpc>
                <a:spcPct val="90000"/>
              </a:lnSpc>
              <a:buNone/>
            </a:pPr>
            <a:r>
              <a:rPr lang="en-US" sz="2400" dirty="0">
                <a:latin typeface="Times New Roman" pitchFamily="18" charset="0"/>
              </a:rPr>
              <a:t>		f(x</a:t>
            </a:r>
            <a:r>
              <a:rPr lang="en-US" sz="2400" baseline="-25000" dirty="0">
                <a:latin typeface="Times New Roman" pitchFamily="18" charset="0"/>
              </a:rPr>
              <a:t>1</a:t>
            </a:r>
            <a:r>
              <a:rPr lang="en-US" sz="2400" dirty="0">
                <a:latin typeface="Times New Roman" pitchFamily="18" charset="0"/>
              </a:rPr>
              <a:t>, x</a:t>
            </a:r>
            <a:r>
              <a:rPr lang="en-US" sz="2400" baseline="-25000" dirty="0">
                <a:latin typeface="Times New Roman" pitchFamily="18" charset="0"/>
              </a:rPr>
              <a:t>2</a:t>
            </a:r>
            <a:r>
              <a:rPr lang="en-US" sz="2400" dirty="0">
                <a:latin typeface="Times New Roman" pitchFamily="18" charset="0"/>
              </a:rPr>
              <a:t>) = P(X</a:t>
            </a:r>
            <a:r>
              <a:rPr lang="en-US" sz="2400" baseline="-25000" dirty="0">
                <a:latin typeface="Times New Roman" pitchFamily="18" charset="0"/>
              </a:rPr>
              <a:t>1</a:t>
            </a:r>
            <a:r>
              <a:rPr lang="en-US" sz="2400" dirty="0">
                <a:latin typeface="Times New Roman" pitchFamily="18" charset="0"/>
              </a:rPr>
              <a:t> = x</a:t>
            </a:r>
            <a:r>
              <a:rPr lang="en-US" sz="2400" baseline="-25000" dirty="0">
                <a:latin typeface="Times New Roman" pitchFamily="18" charset="0"/>
              </a:rPr>
              <a:t>1</a:t>
            </a:r>
            <a:r>
              <a:rPr lang="en-US" sz="2400" dirty="0">
                <a:latin typeface="Times New Roman" pitchFamily="18" charset="0"/>
              </a:rPr>
              <a:t>, X</a:t>
            </a:r>
            <a:r>
              <a:rPr lang="en-US" sz="2400" baseline="-25000" dirty="0">
                <a:latin typeface="Times New Roman" pitchFamily="18" charset="0"/>
              </a:rPr>
              <a:t>2</a:t>
            </a:r>
            <a:r>
              <a:rPr lang="en-US" sz="2400" dirty="0">
                <a:latin typeface="Times New Roman" pitchFamily="18" charset="0"/>
              </a:rPr>
              <a:t> = x</a:t>
            </a:r>
            <a:r>
              <a:rPr lang="en-US" sz="2400" baseline="-25000" dirty="0">
                <a:latin typeface="Times New Roman" pitchFamily="18" charset="0"/>
              </a:rPr>
              <a:t>2</a:t>
            </a:r>
            <a:r>
              <a:rPr lang="en-US" sz="2400" dirty="0">
                <a:latin typeface="Times New Roman" pitchFamily="18" charset="0"/>
              </a:rPr>
              <a:t>)</a:t>
            </a:r>
          </a:p>
          <a:p>
            <a:pPr marL="609600" indent="-609600">
              <a:lnSpc>
                <a:spcPct val="90000"/>
              </a:lnSpc>
              <a:buFont typeface="Wingdings" pitchFamily="2" charset="2"/>
              <a:buNone/>
            </a:pPr>
            <a:endParaRPr lang="en-US" sz="2400" dirty="0">
              <a:latin typeface="Times New Roman" pitchFamily="18" charset="0"/>
            </a:endParaRPr>
          </a:p>
          <a:p>
            <a:pPr marL="609600" indent="-609600">
              <a:lnSpc>
                <a:spcPct val="90000"/>
              </a:lnSpc>
              <a:buFont typeface="Wingdings" pitchFamily="2" charset="2"/>
              <a:buNone/>
            </a:pPr>
            <a:endParaRPr lang="en-US" sz="3600" dirty="0">
              <a:latin typeface="Times New Roman" pitchFamily="18" charset="0"/>
            </a:endParaRPr>
          </a:p>
        </p:txBody>
      </p:sp>
    </p:spTree>
    <p:extLst>
      <p:ext uri="{BB962C8B-B14F-4D97-AF65-F5344CB8AC3E}">
        <p14:creationId xmlns:p14="http://schemas.microsoft.com/office/powerpoint/2010/main" val="31878600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28</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endParaRPr lang="en-US" sz="3600" dirty="0">
              <a:latin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828800"/>
            <a:ext cx="7133404" cy="3987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05556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29</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endParaRPr lang="en-US" sz="3600" dirty="0">
              <a:latin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46523"/>
            <a:ext cx="6629400" cy="6487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7604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30</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mc:AlternateContent xmlns:mc="http://schemas.openxmlformats.org/markup-compatibility/2006" xmlns:a14="http://schemas.microsoft.com/office/drawing/2010/main">
        <mc:Choice Requires="a14">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3600" dirty="0">
                    <a:latin typeface="Times New Roman" pitchFamily="18" charset="0"/>
                  </a:rPr>
                  <a:t>Continuous Variables</a:t>
                </a:r>
              </a:p>
              <a:p>
                <a:pPr marL="609600" indent="-609600">
                  <a:lnSpc>
                    <a:spcPct val="90000"/>
                  </a:lnSpc>
                  <a:buFont typeface="Wingdings" pitchFamily="2" charset="2"/>
                  <a:buNone/>
                </a:pPr>
                <a:r>
                  <a:rPr lang="en-US" sz="2800" dirty="0">
                    <a:latin typeface="Times New Roman" pitchFamily="18" charset="0"/>
                  </a:rPr>
                  <a:t>	If X</a:t>
                </a:r>
                <a:r>
                  <a:rPr lang="en-US" sz="2800" baseline="-25000" dirty="0">
                    <a:latin typeface="Times New Roman" pitchFamily="18" charset="0"/>
                  </a:rPr>
                  <a:t>1</a:t>
                </a:r>
                <a:r>
                  <a:rPr lang="en-US" sz="2800" dirty="0">
                    <a:latin typeface="Times New Roman" pitchFamily="18" charset="0"/>
                  </a:rPr>
                  <a:t>, X</a:t>
                </a:r>
                <a:r>
                  <a:rPr lang="en-US" sz="2800" baseline="-25000" dirty="0">
                    <a:latin typeface="Times New Roman" pitchFamily="18" charset="0"/>
                  </a:rPr>
                  <a:t>2</a:t>
                </a:r>
                <a:r>
                  <a:rPr lang="en-US" sz="2800" dirty="0">
                    <a:latin typeface="Times New Roman" pitchFamily="18" charset="0"/>
                  </a:rPr>
                  <a:t>, …., </a:t>
                </a:r>
                <a:r>
                  <a:rPr lang="en-US" sz="2800" dirty="0" err="1">
                    <a:latin typeface="Times New Roman" pitchFamily="18" charset="0"/>
                  </a:rPr>
                  <a:t>X</a:t>
                </a:r>
                <a:r>
                  <a:rPr lang="en-US" sz="2800" baseline="-25000" dirty="0" err="1">
                    <a:latin typeface="Times New Roman" pitchFamily="18" charset="0"/>
                  </a:rPr>
                  <a:t>k</a:t>
                </a:r>
                <a:r>
                  <a:rPr lang="en-US" sz="2800" dirty="0">
                    <a:latin typeface="Times New Roman" pitchFamily="18" charset="0"/>
                  </a:rPr>
                  <a:t> are k continuous random variables, the joint probability density function of these random variables is given by</a:t>
                </a:r>
              </a:p>
              <a:p>
                <a:pPr marL="609600" indent="-609600">
                  <a:lnSpc>
                    <a:spcPct val="90000"/>
                  </a:lnSpc>
                  <a:buFont typeface="Wingdings" pitchFamily="2" charset="2"/>
                  <a:buNone/>
                </a:pPr>
                <a:r>
                  <a:rPr lang="en-US" sz="2800" dirty="0">
                    <a:latin typeface="Times New Roman" pitchFamily="18" charset="0"/>
                  </a:rPr>
                  <a:t>	f(x</a:t>
                </a:r>
                <a:r>
                  <a:rPr lang="en-US" sz="2800" baseline="-25000" dirty="0">
                    <a:latin typeface="Times New Roman" pitchFamily="18" charset="0"/>
                  </a:rPr>
                  <a:t>1</a:t>
                </a:r>
                <a:r>
                  <a:rPr lang="en-US" sz="2800" dirty="0">
                    <a:latin typeface="Times New Roman" pitchFamily="18" charset="0"/>
                  </a:rPr>
                  <a:t>, x</a:t>
                </a:r>
                <a:r>
                  <a:rPr lang="en-US" sz="2800" baseline="-25000" dirty="0">
                    <a:latin typeface="Times New Roman" pitchFamily="18" charset="0"/>
                  </a:rPr>
                  <a:t>2</a:t>
                </a:r>
                <a:r>
                  <a:rPr lang="en-US" sz="2800" dirty="0">
                    <a:latin typeface="Times New Roman" pitchFamily="18" charset="0"/>
                  </a:rPr>
                  <a:t>, x</a:t>
                </a:r>
                <a:r>
                  <a:rPr lang="en-US" sz="2800" baseline="-25000" dirty="0">
                    <a:latin typeface="Times New Roman" pitchFamily="18" charset="0"/>
                  </a:rPr>
                  <a:t>3</a:t>
                </a:r>
                <a:r>
                  <a:rPr lang="en-US" sz="2800" dirty="0">
                    <a:latin typeface="Times New Roman" pitchFamily="18" charset="0"/>
                  </a:rPr>
                  <a:t>, ……., </a:t>
                </a:r>
                <a:r>
                  <a:rPr lang="en-US" sz="2800" dirty="0" err="1">
                    <a:latin typeface="Times New Roman" pitchFamily="18" charset="0"/>
                  </a:rPr>
                  <a:t>x</a:t>
                </a:r>
                <a:r>
                  <a:rPr lang="en-US" sz="2800" baseline="-25000" dirty="0" err="1">
                    <a:latin typeface="Times New Roman" pitchFamily="18" charset="0"/>
                  </a:rPr>
                  <a:t>k</a:t>
                </a:r>
                <a:r>
                  <a:rPr lang="en-US" sz="2800" dirty="0">
                    <a:latin typeface="Times New Roman" pitchFamily="18" charset="0"/>
                  </a:rPr>
                  <a:t>) and the probability that </a:t>
                </a:r>
              </a:p>
              <a:p>
                <a:pPr marL="609600" indent="-609600">
                  <a:lnSpc>
                    <a:spcPct val="90000"/>
                  </a:lnSpc>
                  <a:buNone/>
                </a:pPr>
                <a:r>
                  <a:rPr lang="en-US" sz="2800" dirty="0">
                    <a:latin typeface="Times New Roman" pitchFamily="18" charset="0"/>
                  </a:rPr>
                  <a:t>	a</a:t>
                </a:r>
                <a:r>
                  <a:rPr lang="en-US" sz="2800" baseline="-25000" dirty="0">
                    <a:latin typeface="Times New Roman" pitchFamily="18" charset="0"/>
                  </a:rPr>
                  <a:t>1</a:t>
                </a:r>
                <a:r>
                  <a:rPr lang="en-US" sz="2800" dirty="0">
                    <a:latin typeface="Times New Roman" pitchFamily="18" charset="0"/>
                  </a:rPr>
                  <a:t>≤ X</a:t>
                </a:r>
                <a:r>
                  <a:rPr lang="en-US" sz="2800" baseline="-25000" dirty="0">
                    <a:latin typeface="Times New Roman" pitchFamily="18" charset="0"/>
                  </a:rPr>
                  <a:t>1</a:t>
                </a:r>
                <a:r>
                  <a:rPr lang="en-US" sz="2800" dirty="0">
                    <a:latin typeface="Times New Roman" pitchFamily="18" charset="0"/>
                  </a:rPr>
                  <a:t>≤ b</a:t>
                </a:r>
                <a:r>
                  <a:rPr lang="en-US" sz="2800" baseline="-25000" dirty="0">
                    <a:latin typeface="Times New Roman" pitchFamily="18" charset="0"/>
                  </a:rPr>
                  <a:t>1</a:t>
                </a:r>
                <a:r>
                  <a:rPr lang="en-US" sz="2800" dirty="0">
                    <a:latin typeface="Times New Roman" pitchFamily="18" charset="0"/>
                  </a:rPr>
                  <a:t>, a</a:t>
                </a:r>
                <a:r>
                  <a:rPr lang="en-US" sz="2800" baseline="-25000" dirty="0">
                    <a:latin typeface="Times New Roman" pitchFamily="18" charset="0"/>
                  </a:rPr>
                  <a:t>2</a:t>
                </a:r>
                <a:r>
                  <a:rPr lang="en-US" sz="2800" dirty="0">
                    <a:latin typeface="Times New Roman" pitchFamily="18" charset="0"/>
                  </a:rPr>
                  <a:t> ≤ X</a:t>
                </a:r>
                <a:r>
                  <a:rPr lang="en-US" sz="2800" baseline="-25000" dirty="0">
                    <a:latin typeface="Times New Roman" pitchFamily="18" charset="0"/>
                  </a:rPr>
                  <a:t>2</a:t>
                </a:r>
                <a:r>
                  <a:rPr lang="en-US" sz="2800" dirty="0">
                    <a:latin typeface="Times New Roman" pitchFamily="18" charset="0"/>
                  </a:rPr>
                  <a:t> ≤ b</a:t>
                </a:r>
                <a:r>
                  <a:rPr lang="en-US" sz="2800" baseline="-25000" dirty="0">
                    <a:latin typeface="Times New Roman" pitchFamily="18" charset="0"/>
                  </a:rPr>
                  <a:t>2</a:t>
                </a:r>
                <a:r>
                  <a:rPr lang="en-US" sz="2800" dirty="0">
                    <a:latin typeface="Times New Roman" pitchFamily="18" charset="0"/>
                  </a:rPr>
                  <a:t>, …, </a:t>
                </a:r>
                <a:r>
                  <a:rPr lang="en-US" sz="2800" dirty="0" err="1">
                    <a:latin typeface="Times New Roman" pitchFamily="18" charset="0"/>
                  </a:rPr>
                  <a:t>a</a:t>
                </a:r>
                <a:r>
                  <a:rPr lang="en-US" sz="2800" baseline="-25000" dirty="0" err="1">
                    <a:latin typeface="Times New Roman" pitchFamily="18" charset="0"/>
                  </a:rPr>
                  <a:t>k</a:t>
                </a:r>
                <a:r>
                  <a:rPr lang="en-US" sz="2800" dirty="0">
                    <a:latin typeface="Times New Roman" pitchFamily="18" charset="0"/>
                  </a:rPr>
                  <a:t> ≤ </a:t>
                </a:r>
                <a:r>
                  <a:rPr lang="en-US" sz="2800" dirty="0" err="1">
                    <a:latin typeface="Times New Roman" pitchFamily="18" charset="0"/>
                  </a:rPr>
                  <a:t>X</a:t>
                </a:r>
                <a:r>
                  <a:rPr lang="en-US" sz="2800" baseline="-25000" dirty="0" err="1">
                    <a:latin typeface="Times New Roman" pitchFamily="18" charset="0"/>
                  </a:rPr>
                  <a:t>k</a:t>
                </a:r>
                <a:r>
                  <a:rPr lang="en-US" sz="2800" dirty="0">
                    <a:latin typeface="Times New Roman" pitchFamily="18" charset="0"/>
                  </a:rPr>
                  <a:t> ≤ </a:t>
                </a:r>
                <a:r>
                  <a:rPr lang="en-US" sz="2800" dirty="0" err="1">
                    <a:latin typeface="Times New Roman" pitchFamily="18" charset="0"/>
                  </a:rPr>
                  <a:t>b</a:t>
                </a:r>
                <a:r>
                  <a:rPr lang="en-US" sz="2800" baseline="-25000" dirty="0" err="1">
                    <a:latin typeface="Times New Roman" pitchFamily="18" charset="0"/>
                  </a:rPr>
                  <a:t>k</a:t>
                </a:r>
                <a:endParaRPr lang="en-US" sz="2800" baseline="-25000" dirty="0">
                  <a:latin typeface="Times New Roman" pitchFamily="18" charset="0"/>
                </a:endParaRPr>
              </a:p>
              <a:p>
                <a:pPr marL="609600" indent="-609600">
                  <a:lnSpc>
                    <a:spcPct val="90000"/>
                  </a:lnSpc>
                  <a:buFont typeface="Wingdings" pitchFamily="2" charset="2"/>
                  <a:buNone/>
                </a:pPr>
                <a:r>
                  <a:rPr lang="en-US" sz="2800" dirty="0">
                    <a:latin typeface="Times New Roman" pitchFamily="18" charset="0"/>
                  </a:rPr>
                  <a:t>	is given by,</a:t>
                </a:r>
              </a:p>
              <a:p>
                <a:pPr marL="609600" indent="-609600">
                  <a:lnSpc>
                    <a:spcPct val="90000"/>
                  </a:lnSpc>
                  <a:buFont typeface="Wingdings" pitchFamily="2" charset="2"/>
                  <a:buNone/>
                </a:pPr>
                <a:r>
                  <a:rPr lang="en-US" sz="2800" dirty="0">
                    <a:latin typeface="Times New Roman" pitchFamily="18" charset="0"/>
                  </a:rPr>
                  <a:t>	</a:t>
                </a:r>
                <a14:m>
                  <m:oMath xmlns:m="http://schemas.openxmlformats.org/officeDocument/2006/math">
                    <m:nary>
                      <m:naryPr>
                        <m:limLoc m:val="undOvr"/>
                        <m:ctrlPr>
                          <a:rPr lang="en-US" sz="2400" i="1" smtClean="0">
                            <a:latin typeface="Cambria Math" panose="02040503050406030204" pitchFamily="18" charset="0"/>
                          </a:rPr>
                        </m:ctrlPr>
                      </m:naryPr>
                      <m:sub>
                        <m:r>
                          <m:rPr>
                            <m:brk m:alnAt="24"/>
                          </m:rPr>
                          <a:rPr lang="en-US" sz="2400" b="0" i="1" smtClean="0">
                            <a:latin typeface="Cambria Math"/>
                          </a:rPr>
                          <m:t>𝑎</m:t>
                        </m:r>
                        <m:r>
                          <a:rPr lang="en-US" sz="2400" b="0" i="1" baseline="-25000" smtClean="0">
                            <a:latin typeface="Cambria Math"/>
                          </a:rPr>
                          <m:t>1</m:t>
                        </m:r>
                      </m:sub>
                      <m:sup>
                        <m:r>
                          <a:rPr lang="en-US" sz="2400" b="0" i="1" smtClean="0">
                            <a:latin typeface="Cambria Math"/>
                          </a:rPr>
                          <m:t>𝑏</m:t>
                        </m:r>
                        <m:r>
                          <a:rPr lang="en-US" sz="2400" b="0" i="1" baseline="-25000" smtClean="0">
                            <a:latin typeface="Cambria Math"/>
                          </a:rPr>
                          <m:t>1</m:t>
                        </m:r>
                      </m:sup>
                      <m:e/>
                    </m:nary>
                    <m:nary>
                      <m:naryPr>
                        <m:limLoc m:val="undOvr"/>
                        <m:ctrlPr>
                          <a:rPr lang="en-US" sz="2400" i="1" smtClean="0">
                            <a:latin typeface="Cambria Math" panose="02040503050406030204" pitchFamily="18" charset="0"/>
                          </a:rPr>
                        </m:ctrlPr>
                      </m:naryPr>
                      <m:sub>
                        <m:r>
                          <m:rPr>
                            <m:brk m:alnAt="24"/>
                          </m:rPr>
                          <a:rPr lang="en-US" sz="2400" b="0" i="1" smtClean="0">
                            <a:latin typeface="Cambria Math"/>
                          </a:rPr>
                          <m:t>𝑎</m:t>
                        </m:r>
                        <m:r>
                          <a:rPr lang="en-US" sz="2400" b="0" i="1" baseline="-25000" smtClean="0">
                            <a:latin typeface="Cambria Math"/>
                          </a:rPr>
                          <m:t>2</m:t>
                        </m:r>
                      </m:sub>
                      <m:sup>
                        <m:r>
                          <a:rPr lang="en-US" sz="2400" b="0" i="1" smtClean="0">
                            <a:latin typeface="Cambria Math"/>
                          </a:rPr>
                          <m:t>𝑏</m:t>
                        </m:r>
                        <m:r>
                          <a:rPr lang="en-US" sz="2400" b="0" i="1" baseline="-25000" smtClean="0">
                            <a:latin typeface="Cambria Math"/>
                          </a:rPr>
                          <m:t>2</m:t>
                        </m:r>
                      </m:sup>
                      <m:e/>
                    </m:nary>
                  </m:oMath>
                </a14:m>
                <a:r>
                  <a:rPr lang="en-US" sz="2400" dirty="0">
                    <a:latin typeface="Times New Roman" pitchFamily="18" charset="0"/>
                  </a:rPr>
                  <a:t>….</a:t>
                </a:r>
                <a14:m>
                  <m:oMath xmlns:m="http://schemas.openxmlformats.org/officeDocument/2006/math">
                    <m:nary>
                      <m:naryPr>
                        <m:limLoc m:val="undOvr"/>
                        <m:ctrlPr>
                          <a:rPr lang="en-US" sz="2400" i="1" dirty="0" smtClean="0">
                            <a:latin typeface="Cambria Math" panose="02040503050406030204" pitchFamily="18" charset="0"/>
                          </a:rPr>
                        </m:ctrlPr>
                      </m:naryPr>
                      <m:sub>
                        <m:r>
                          <m:rPr>
                            <m:brk m:alnAt="24"/>
                          </m:rPr>
                          <a:rPr lang="en-US" sz="2400" b="0" i="1" dirty="0" smtClean="0">
                            <a:latin typeface="Cambria Math"/>
                          </a:rPr>
                          <m:t>𝑎</m:t>
                        </m:r>
                        <m:r>
                          <a:rPr lang="en-US" sz="2400" b="0" i="1" baseline="-25000" dirty="0" smtClean="0">
                            <a:latin typeface="Cambria Math"/>
                          </a:rPr>
                          <m:t>𝑘</m:t>
                        </m:r>
                      </m:sub>
                      <m:sup>
                        <m:r>
                          <a:rPr lang="en-US" sz="2400" b="0" i="1" dirty="0" smtClean="0">
                            <a:latin typeface="Cambria Math"/>
                          </a:rPr>
                          <m:t>𝑏</m:t>
                        </m:r>
                        <m:r>
                          <a:rPr lang="en-US" sz="2400" b="0" i="1" baseline="-25000" dirty="0" smtClean="0">
                            <a:latin typeface="Cambria Math"/>
                          </a:rPr>
                          <m:t>𝑘</m:t>
                        </m:r>
                      </m:sup>
                      <m:e>
                        <m:r>
                          <a:rPr lang="en-US" sz="2400" b="0" i="1" dirty="0" smtClean="0">
                            <a:latin typeface="Cambria Math"/>
                          </a:rPr>
                          <m:t>𝑓</m:t>
                        </m:r>
                        <m:d>
                          <m:dPr>
                            <m:ctrlPr>
                              <a:rPr lang="en-US" sz="2400" b="0" i="1" dirty="0" smtClean="0">
                                <a:latin typeface="Cambria Math" panose="02040503050406030204" pitchFamily="18" charset="0"/>
                              </a:rPr>
                            </m:ctrlPr>
                          </m:dPr>
                          <m:e>
                            <m:r>
                              <a:rPr lang="en-US" sz="2400" b="0" i="1" dirty="0" smtClean="0">
                                <a:latin typeface="Cambria Math"/>
                              </a:rPr>
                              <m:t>𝑥</m:t>
                            </m:r>
                            <m:r>
                              <a:rPr lang="en-US" sz="2400" b="0" i="1" baseline="-25000" dirty="0" smtClean="0">
                                <a:latin typeface="Cambria Math"/>
                              </a:rPr>
                              <m:t>1</m:t>
                            </m:r>
                            <m:r>
                              <a:rPr lang="en-US" sz="2400" b="0" i="1" dirty="0" smtClean="0">
                                <a:latin typeface="Cambria Math"/>
                              </a:rPr>
                              <m:t>, </m:t>
                            </m:r>
                            <m:r>
                              <a:rPr lang="en-US" sz="2400" b="0" i="1" dirty="0" smtClean="0">
                                <a:latin typeface="Cambria Math"/>
                              </a:rPr>
                              <m:t>𝑥</m:t>
                            </m:r>
                            <m:r>
                              <a:rPr lang="en-US" sz="2400" b="0" i="1" baseline="-25000" dirty="0" smtClean="0">
                                <a:latin typeface="Cambria Math"/>
                              </a:rPr>
                              <m:t>2</m:t>
                            </m:r>
                            <m:r>
                              <a:rPr lang="en-US" sz="2400" b="0" i="1" dirty="0" smtClean="0">
                                <a:latin typeface="Cambria Math"/>
                              </a:rPr>
                              <m:t>,…., </m:t>
                            </m:r>
                            <m:r>
                              <a:rPr lang="en-US" sz="2400" b="0" i="1" dirty="0" smtClean="0">
                                <a:latin typeface="Cambria Math"/>
                              </a:rPr>
                              <m:t>𝑥𝑘</m:t>
                            </m:r>
                          </m:e>
                        </m:d>
                        <m:r>
                          <a:rPr lang="en-US" sz="2400" b="0" i="1" dirty="0" smtClean="0">
                            <a:latin typeface="Cambria Math"/>
                          </a:rPr>
                          <m:t>𝑑𝑥</m:t>
                        </m:r>
                        <m:r>
                          <a:rPr lang="en-US" sz="2400" b="0" i="1" baseline="-25000" dirty="0" smtClean="0">
                            <a:latin typeface="Cambria Math"/>
                          </a:rPr>
                          <m:t>1</m:t>
                        </m:r>
                        <m:r>
                          <a:rPr lang="en-US" sz="2400" b="0" i="1" dirty="0" smtClean="0">
                            <a:latin typeface="Cambria Math"/>
                          </a:rPr>
                          <m:t> </m:t>
                        </m:r>
                        <m:r>
                          <a:rPr lang="en-US" sz="2400" b="0" i="1" dirty="0" smtClean="0">
                            <a:latin typeface="Cambria Math"/>
                          </a:rPr>
                          <m:t>𝑑𝑥</m:t>
                        </m:r>
                        <m:r>
                          <a:rPr lang="en-US" sz="2400" b="0" i="1" baseline="-25000" dirty="0" smtClean="0">
                            <a:latin typeface="Cambria Math"/>
                          </a:rPr>
                          <m:t>2</m:t>
                        </m:r>
                        <m:r>
                          <a:rPr lang="en-US" sz="2400" b="0" i="1" dirty="0" smtClean="0">
                            <a:latin typeface="Cambria Math"/>
                          </a:rPr>
                          <m:t>..</m:t>
                        </m:r>
                      </m:e>
                    </m:nary>
                  </m:oMath>
                </a14:m>
                <a:r>
                  <a:rPr lang="en-US" sz="2400" dirty="0">
                    <a:latin typeface="Times New Roman" pitchFamily="18" charset="0"/>
                  </a:rPr>
                  <a:t>dx</a:t>
                </a:r>
                <a:r>
                  <a:rPr lang="en-US" sz="2400" baseline="-25000" dirty="0">
                    <a:latin typeface="Times New Roman" pitchFamily="18" charset="0"/>
                  </a:rPr>
                  <a:t>k</a:t>
                </a:r>
              </a:p>
              <a:p>
                <a:pPr marL="609600" indent="-609600">
                  <a:lnSpc>
                    <a:spcPct val="90000"/>
                  </a:lnSpc>
                  <a:buFont typeface="Wingdings" pitchFamily="2" charset="2"/>
                  <a:buNone/>
                </a:pPr>
                <a:r>
                  <a:rPr lang="en-US" sz="2800" dirty="0">
                    <a:latin typeface="Times New Roman" pitchFamily="18" charset="0"/>
                  </a:rPr>
                  <a:t>	</a:t>
                </a:r>
                <a:endParaRPr lang="en-US" sz="2600" baseline="-25000" dirty="0">
                  <a:latin typeface="Times New Roman" pitchFamily="18" charset="0"/>
                </a:endParaRPr>
              </a:p>
              <a:p>
                <a:pPr marL="609600" indent="-609600">
                  <a:lnSpc>
                    <a:spcPct val="90000"/>
                  </a:lnSpc>
                  <a:buFont typeface="Wingdings" pitchFamily="2" charset="2"/>
                  <a:buNone/>
                </a:pPr>
                <a:r>
                  <a:rPr lang="en-US" sz="2800" dirty="0">
                    <a:latin typeface="Times New Roman" pitchFamily="18" charset="0"/>
                  </a:rPr>
                  <a:t>	</a:t>
                </a:r>
              </a:p>
            </p:txBody>
          </p:sp>
        </mc:Choice>
        <mc:Fallback xmlns="">
          <p:sp>
            <p:nvSpPr>
              <p:cNvPr id="10243" name="Rectangle 3"/>
              <p:cNvSpPr>
                <a:spLocks noGrp="1" noRot="1" noChangeAspect="1" noMove="1" noResize="1" noEditPoints="1" noAdjustHandles="1" noChangeArrowheads="1" noChangeShapeType="1" noTextEdit="1"/>
              </p:cNvSpPr>
              <p:nvPr>
                <p:ph type="body" idx="1"/>
              </p:nvPr>
            </p:nvSpPr>
            <p:spPr>
              <a:xfrm>
                <a:off x="990600" y="1828800"/>
                <a:ext cx="7543800" cy="4724400"/>
              </a:xfrm>
              <a:blipFill rotWithShape="1">
                <a:blip r:embed="rId2"/>
                <a:stretch>
                  <a:fillRect l="-2506" t="-3226" r="-1698"/>
                </a:stretch>
              </a:blipFill>
            </p:spPr>
            <p:txBody>
              <a:bodyPr/>
              <a:lstStyle/>
              <a:p>
                <a:r>
                  <a:rPr lang="en-US">
                    <a:noFill/>
                  </a:rPr>
                  <a:t> </a:t>
                </a:r>
              </a:p>
            </p:txBody>
          </p:sp>
        </mc:Fallback>
      </mc:AlternateContent>
    </p:spTree>
    <p:extLst>
      <p:ext uri="{BB962C8B-B14F-4D97-AF65-F5344CB8AC3E}">
        <p14:creationId xmlns:p14="http://schemas.microsoft.com/office/powerpoint/2010/main" val="1269709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31</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3600" dirty="0">
                <a:latin typeface="Times New Roman" pitchFamily="18" charset="0"/>
              </a:rPr>
              <a:t>5.11 Moment Generating Functions</a:t>
            </a:r>
          </a:p>
        </p:txBody>
      </p:sp>
    </p:spTree>
    <p:extLst>
      <p:ext uri="{BB962C8B-B14F-4D97-AF65-F5344CB8AC3E}">
        <p14:creationId xmlns:p14="http://schemas.microsoft.com/office/powerpoint/2010/main" val="2259311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32</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3600" dirty="0">
                <a:latin typeface="Times New Roman" pitchFamily="18" charset="0"/>
              </a:rPr>
              <a:t>5.12 Checking if the Data are Normal</a:t>
            </a:r>
          </a:p>
          <a:p>
            <a:pPr marL="609600" indent="-609600">
              <a:lnSpc>
                <a:spcPct val="90000"/>
              </a:lnSpc>
              <a:buFont typeface="Wingdings" pitchFamily="2" charset="2"/>
              <a:buNone/>
            </a:pPr>
            <a:endParaRPr lang="en-US" sz="3600" dirty="0">
              <a:latin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200400"/>
            <a:ext cx="7317489" cy="2294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9311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33</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3600" dirty="0">
                <a:latin typeface="Times New Roman" pitchFamily="18" charset="0"/>
              </a:rPr>
              <a:t>5.12 Checking if the Data are Normal</a:t>
            </a:r>
          </a:p>
          <a:p>
            <a:pPr marL="609600" indent="-609600">
              <a:lnSpc>
                <a:spcPct val="90000"/>
              </a:lnSpc>
              <a:buFont typeface="Wingdings" pitchFamily="2" charset="2"/>
              <a:buNone/>
            </a:pPr>
            <a:endParaRPr lang="en-US" sz="3600" dirty="0">
              <a:latin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199" y="2667000"/>
            <a:ext cx="7391401" cy="2934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56874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34</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3600" dirty="0">
                <a:latin typeface="Times New Roman" pitchFamily="18" charset="0"/>
              </a:rPr>
              <a:t>5.12 Checking if the Data are Normal</a:t>
            </a:r>
          </a:p>
          <a:p>
            <a:pPr marL="609600" indent="-609600">
              <a:lnSpc>
                <a:spcPct val="90000"/>
              </a:lnSpc>
              <a:buFont typeface="Wingdings" pitchFamily="2" charset="2"/>
              <a:buNone/>
            </a:pPr>
            <a:endParaRPr lang="en-US" sz="3600" dirty="0">
              <a:latin typeface="Times New Roman"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0856" y="2514600"/>
            <a:ext cx="7425075" cy="3924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97554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35</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3600" dirty="0">
                <a:latin typeface="Times New Roman" pitchFamily="18" charset="0"/>
              </a:rPr>
              <a:t>5.12 Checking if the Data are Normal</a:t>
            </a:r>
          </a:p>
          <a:p>
            <a:pPr marL="609600" indent="-609600">
              <a:lnSpc>
                <a:spcPct val="90000"/>
              </a:lnSpc>
              <a:buFont typeface="Wingdings" pitchFamily="2" charset="2"/>
              <a:buNone/>
            </a:pPr>
            <a:endParaRPr lang="en-US" sz="3600" dirty="0">
              <a:latin typeface="Times New Roman"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048000"/>
            <a:ext cx="7694872" cy="33623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23084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36</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3600" dirty="0">
                <a:latin typeface="Times New Roman" pitchFamily="18" charset="0"/>
              </a:rPr>
              <a:t>5.13 Transforming Observations to Near Normality</a:t>
            </a:r>
          </a:p>
          <a:p>
            <a:pPr marL="609600" indent="-609600">
              <a:lnSpc>
                <a:spcPct val="90000"/>
              </a:lnSpc>
              <a:buFont typeface="Wingdings" pitchFamily="2" charset="2"/>
              <a:buNone/>
            </a:pPr>
            <a:endParaRPr lang="en-US" sz="3600" dirty="0">
              <a:latin typeface="Times New Roman"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847" y="3506564"/>
            <a:ext cx="7625153" cy="2017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9311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37</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3600" dirty="0">
                <a:latin typeface="Times New Roman" pitchFamily="18" charset="0"/>
              </a:rPr>
              <a:t>5.13 Transforming Observations to Near Normality</a:t>
            </a:r>
          </a:p>
          <a:p>
            <a:pPr marL="609600" indent="-609600">
              <a:lnSpc>
                <a:spcPct val="90000"/>
              </a:lnSpc>
              <a:buFont typeface="Wingdings" pitchFamily="2" charset="2"/>
              <a:buNone/>
            </a:pPr>
            <a:endParaRPr lang="en-US" sz="3600" dirty="0">
              <a:latin typeface="Times New Roman" pitchFamily="18" charset="0"/>
            </a:endParaRPr>
          </a:p>
          <a:p>
            <a:pPr marL="609600" indent="-609600">
              <a:lnSpc>
                <a:spcPct val="90000"/>
              </a:lnSpc>
              <a:buFont typeface="Wingdings" pitchFamily="2" charset="2"/>
              <a:buNone/>
            </a:pPr>
            <a:endParaRPr lang="en-US" sz="3600" dirty="0">
              <a:latin typeface="Times New Roman"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895600"/>
            <a:ext cx="3657600" cy="3787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96157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38</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DENSITIES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3600">
                <a:latin typeface="Times New Roman" pitchFamily="18" charset="0"/>
              </a:rPr>
              <a:t>5.14 Simulation</a:t>
            </a:r>
            <a:endParaRPr lang="en-US" sz="3600" dirty="0">
              <a:latin typeface="Times New Roman" pitchFamily="18" charset="0"/>
            </a:endParaRPr>
          </a:p>
        </p:txBody>
      </p:sp>
    </p:spTree>
    <p:extLst>
      <p:ext uri="{BB962C8B-B14F-4D97-AF65-F5344CB8AC3E}">
        <p14:creationId xmlns:p14="http://schemas.microsoft.com/office/powerpoint/2010/main" val="225931198"/>
      </p:ext>
    </p:extLst>
  </p:cSld>
  <p:clrMapOvr>
    <a:masterClrMapping/>
  </p:clrMapOvr>
</p:sld>
</file>

<file path=ppt/theme/theme1.xml><?xml version="1.0" encoding="utf-8"?>
<a:theme xmlns:a="http://schemas.openxmlformats.org/drawingml/2006/main" name="Bold Stripes">
  <a:themeElements>
    <a:clrScheme name="Bold Stripes 2">
      <a:dk1>
        <a:srgbClr val="000000"/>
      </a:dk1>
      <a:lt1>
        <a:srgbClr val="EAEAEA"/>
      </a:lt1>
      <a:dk2>
        <a:srgbClr val="003366"/>
      </a:dk2>
      <a:lt2>
        <a:srgbClr val="EAEAEA"/>
      </a:lt2>
      <a:accent1>
        <a:srgbClr val="FFFFFF"/>
      </a:accent1>
      <a:accent2>
        <a:srgbClr val="DDDDDD"/>
      </a:accent2>
      <a:accent3>
        <a:srgbClr val="F3F3F3"/>
      </a:accent3>
      <a:accent4>
        <a:srgbClr val="000000"/>
      </a:accent4>
      <a:accent5>
        <a:srgbClr val="FFFFFF"/>
      </a:accent5>
      <a:accent6>
        <a:srgbClr val="C8C8C8"/>
      </a:accent6>
      <a:hlink>
        <a:srgbClr val="336699"/>
      </a:hlink>
      <a:folHlink>
        <a:srgbClr val="9A0000"/>
      </a:folHlink>
    </a:clrScheme>
    <a:fontScheme name="Bold Stripe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Bold Stripes 1">
        <a:dk1>
          <a:srgbClr val="356677"/>
        </a:dk1>
        <a:lt1>
          <a:srgbClr val="FFFFFF"/>
        </a:lt1>
        <a:dk2>
          <a:srgbClr val="3E798E"/>
        </a:dk2>
        <a:lt2>
          <a:srgbClr val="FFFFCC"/>
        </a:lt2>
        <a:accent1>
          <a:srgbClr val="7FA0B1"/>
        </a:accent1>
        <a:accent2>
          <a:srgbClr val="3A7184"/>
        </a:accent2>
        <a:accent3>
          <a:srgbClr val="AFBEC6"/>
        </a:accent3>
        <a:accent4>
          <a:srgbClr val="DADADA"/>
        </a:accent4>
        <a:accent5>
          <a:srgbClr val="C0CDD5"/>
        </a:accent5>
        <a:accent6>
          <a:srgbClr val="346677"/>
        </a:accent6>
        <a:hlink>
          <a:srgbClr val="FFBF0B"/>
        </a:hlink>
        <a:folHlink>
          <a:srgbClr val="CC9900"/>
        </a:folHlink>
      </a:clrScheme>
      <a:clrMap bg1="dk2" tx1="lt1" bg2="dk1" tx2="lt2" accent1="accent1" accent2="accent2" accent3="accent3" accent4="accent4" accent5="accent5" accent6="accent6" hlink="hlink" folHlink="folHlink"/>
    </a:extraClrScheme>
    <a:extraClrScheme>
      <a:clrScheme name="Bold Stripes 2">
        <a:dk1>
          <a:srgbClr val="000000"/>
        </a:dk1>
        <a:lt1>
          <a:srgbClr val="EAEAEA"/>
        </a:lt1>
        <a:dk2>
          <a:srgbClr val="003366"/>
        </a:dk2>
        <a:lt2>
          <a:srgbClr val="EAEAEA"/>
        </a:lt2>
        <a:accent1>
          <a:srgbClr val="FFFFFF"/>
        </a:accent1>
        <a:accent2>
          <a:srgbClr val="DDDDDD"/>
        </a:accent2>
        <a:accent3>
          <a:srgbClr val="F3F3F3"/>
        </a:accent3>
        <a:accent4>
          <a:srgbClr val="000000"/>
        </a:accent4>
        <a:accent5>
          <a:srgbClr val="FFFFFF"/>
        </a:accent5>
        <a:accent6>
          <a:srgbClr val="C8C8C8"/>
        </a:accent6>
        <a:hlink>
          <a:srgbClr val="336699"/>
        </a:hlink>
        <a:folHlink>
          <a:srgbClr val="9A0000"/>
        </a:folHlink>
      </a:clrScheme>
      <a:clrMap bg1="lt1" tx1="dk1" bg2="lt2" tx2="dk2" accent1="accent1" accent2="accent2" accent3="accent3" accent4="accent4" accent5="accent5" accent6="accent6" hlink="hlink" folHlink="folHlink"/>
    </a:extraClrScheme>
    <a:extraClrScheme>
      <a:clrScheme name="Bold Stripes 3">
        <a:dk1>
          <a:srgbClr val="000000"/>
        </a:dk1>
        <a:lt1>
          <a:srgbClr val="EAEAEA"/>
        </a:lt1>
        <a:dk2>
          <a:srgbClr val="000000"/>
        </a:dk2>
        <a:lt2>
          <a:srgbClr val="EAEAEA"/>
        </a:lt2>
        <a:accent1>
          <a:srgbClr val="FFFFFF"/>
        </a:accent1>
        <a:accent2>
          <a:srgbClr val="DDDDDD"/>
        </a:accent2>
        <a:accent3>
          <a:srgbClr val="F3F3F3"/>
        </a:accent3>
        <a:accent4>
          <a:srgbClr val="000000"/>
        </a:accent4>
        <a:accent5>
          <a:srgbClr val="FFFFFF"/>
        </a:accent5>
        <a:accent6>
          <a:srgbClr val="C8C8C8"/>
        </a:accent6>
        <a:hlink>
          <a:srgbClr val="777777"/>
        </a:hlink>
        <a:folHlink>
          <a:srgbClr val="969696"/>
        </a:folHlink>
      </a:clrScheme>
      <a:clrMap bg1="lt1" tx1="dk1" bg2="lt2" tx2="dk2" accent1="accent1" accent2="accent2" accent3="accent3" accent4="accent4" accent5="accent5" accent6="accent6" hlink="hlink" folHlink="folHlink"/>
    </a:extraClrScheme>
    <a:extraClrScheme>
      <a:clrScheme name="Bold Stripes 4">
        <a:dk1>
          <a:srgbClr val="492417"/>
        </a:dk1>
        <a:lt1>
          <a:srgbClr val="D4D5C3"/>
        </a:lt1>
        <a:dk2>
          <a:srgbClr val="6E4900"/>
        </a:dk2>
        <a:lt2>
          <a:srgbClr val="B9BA9C"/>
        </a:lt2>
        <a:accent1>
          <a:srgbClr val="DBD8CF"/>
        </a:accent1>
        <a:accent2>
          <a:srgbClr val="C7C8B0"/>
        </a:accent2>
        <a:accent3>
          <a:srgbClr val="E6E7DE"/>
        </a:accent3>
        <a:accent4>
          <a:srgbClr val="3D1D12"/>
        </a:accent4>
        <a:accent5>
          <a:srgbClr val="EAE9E4"/>
        </a:accent5>
        <a:accent6>
          <a:srgbClr val="B4B59F"/>
        </a:accent6>
        <a:hlink>
          <a:srgbClr val="CC9900"/>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Designs\Bold Stripes.pot</Template>
  <TotalTime>1685</TotalTime>
  <Words>757</Words>
  <Application>Microsoft Office PowerPoint</Application>
  <PresentationFormat>On-screen Show (4:3)</PresentationFormat>
  <Paragraphs>151</Paragraphs>
  <Slides>38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Cambria Math</vt:lpstr>
      <vt:lpstr>Times New Roman</vt:lpstr>
      <vt:lpstr>Verdana</vt:lpstr>
      <vt:lpstr>Wingdings</vt:lpstr>
      <vt:lpstr>Bold Stripes</vt:lpstr>
      <vt:lpstr>     PROBABILITY AND STATISTICS FOR ENGINEERS - I</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lpstr>PROBABILITY DENSITIES</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OCCUPATIONAL ERGONOMICS</dc:title>
  <dc:creator>Bheem Kattel</dc:creator>
  <cp:lastModifiedBy> </cp:lastModifiedBy>
  <cp:revision>98</cp:revision>
  <dcterms:created xsi:type="dcterms:W3CDTF">2003-01-01T17:26:25Z</dcterms:created>
  <dcterms:modified xsi:type="dcterms:W3CDTF">2021-08-23T00:18:49Z</dcterms:modified>
</cp:coreProperties>
</file>