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3"/>
  </p:notesMasterIdLst>
  <p:handoutMasterIdLst>
    <p:handoutMasterId r:id="rId14"/>
  </p:handoutMasterIdLst>
  <p:sldIdLst>
    <p:sldId id="256" r:id="rId2"/>
    <p:sldId id="257" r:id="rId3"/>
    <p:sldId id="258" r:id="rId4"/>
    <p:sldId id="274" r:id="rId5"/>
    <p:sldId id="259" r:id="rId6"/>
    <p:sldId id="275" r:id="rId7"/>
    <p:sldId id="276" r:id="rId8"/>
    <p:sldId id="277" r:id="rId9"/>
    <p:sldId id="260" r:id="rId10"/>
    <p:sldId id="261" r:id="rId11"/>
    <p:sldId id="278" r:id="rId1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Verdana" pitchFamily="34" charset="0"/>
        <a:ea typeface="+mn-ea"/>
        <a:cs typeface="+mn-cs"/>
      </a:defRPr>
    </a:lvl2pPr>
    <a:lvl3pPr marL="914400" algn="l" rtl="0" fontAlgn="base">
      <a:spcBef>
        <a:spcPct val="0"/>
      </a:spcBef>
      <a:spcAft>
        <a:spcPct val="0"/>
      </a:spcAft>
      <a:defRPr sz="2400" kern="1200">
        <a:solidFill>
          <a:schemeClr val="tx1"/>
        </a:solidFill>
        <a:latin typeface="Verdana" pitchFamily="34" charset="0"/>
        <a:ea typeface="+mn-ea"/>
        <a:cs typeface="+mn-cs"/>
      </a:defRPr>
    </a:lvl3pPr>
    <a:lvl4pPr marL="1371600" algn="l" rtl="0" fontAlgn="base">
      <a:spcBef>
        <a:spcPct val="0"/>
      </a:spcBef>
      <a:spcAft>
        <a:spcPct val="0"/>
      </a:spcAft>
      <a:defRPr sz="2400" kern="1200">
        <a:solidFill>
          <a:schemeClr val="tx1"/>
        </a:solidFill>
        <a:latin typeface="Verdana" pitchFamily="34" charset="0"/>
        <a:ea typeface="+mn-ea"/>
        <a:cs typeface="+mn-cs"/>
      </a:defRPr>
    </a:lvl4pPr>
    <a:lvl5pPr marL="1828800" algn="l" rtl="0" fontAlgn="base">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67" d="100"/>
          <a:sy n="67" d="100"/>
        </p:scale>
        <p:origin x="174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2560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2560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2560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9254AC0C-A3B0-4891-973C-945CE7253531}" type="slidenum">
              <a:rPr lang="en-US"/>
              <a:pPr/>
              <a:t>‹#›</a:t>
            </a:fld>
            <a:endParaRPr lang="en-US"/>
          </a:p>
        </p:txBody>
      </p:sp>
    </p:spTree>
    <p:extLst>
      <p:ext uri="{BB962C8B-B14F-4D97-AF65-F5344CB8AC3E}">
        <p14:creationId xmlns:p14="http://schemas.microsoft.com/office/powerpoint/2010/main" val="1615047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266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66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6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266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2E840015-83B8-49F0-8B05-3CB3A76BA47A}" type="slidenum">
              <a:rPr lang="en-US"/>
              <a:pPr/>
              <a:t>‹#›</a:t>
            </a:fld>
            <a:endParaRPr lang="en-US"/>
          </a:p>
        </p:txBody>
      </p:sp>
    </p:spTree>
    <p:extLst>
      <p:ext uri="{BB962C8B-B14F-4D97-AF65-F5344CB8AC3E}">
        <p14:creationId xmlns:p14="http://schemas.microsoft.com/office/powerpoint/2010/main" val="25118025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8674" name="Group 2"/>
          <p:cNvGrpSpPr>
            <a:grpSpLocks/>
          </p:cNvGrpSpPr>
          <p:nvPr/>
        </p:nvGrpSpPr>
        <p:grpSpPr bwMode="auto">
          <a:xfrm>
            <a:off x="-3175" y="0"/>
            <a:ext cx="9147175" cy="6867525"/>
            <a:chOff x="-2" y="0"/>
            <a:chExt cx="5762" cy="4326"/>
          </a:xfrm>
        </p:grpSpPr>
        <p:grpSp>
          <p:nvGrpSpPr>
            <p:cNvPr id="28675" name="Group 3"/>
            <p:cNvGrpSpPr>
              <a:grpSpLocks/>
            </p:cNvGrpSpPr>
            <p:nvPr userDrawn="1"/>
          </p:nvGrpSpPr>
          <p:grpSpPr bwMode="auto">
            <a:xfrm>
              <a:off x="-2" y="0"/>
              <a:ext cx="5712" cy="4326"/>
              <a:chOff x="-2" y="0"/>
              <a:chExt cx="5712" cy="4326"/>
            </a:xfrm>
          </p:grpSpPr>
          <p:sp>
            <p:nvSpPr>
              <p:cNvPr id="28676" name="Rectangle 4"/>
              <p:cNvSpPr>
                <a:spLocks noChangeArrowheads="1"/>
              </p:cNvSpPr>
              <p:nvPr/>
            </p:nvSpPr>
            <p:spPr bwMode="auto">
              <a:xfrm>
                <a:off x="-2" y="0"/>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7" name="Rectangle 5"/>
              <p:cNvSpPr>
                <a:spLocks noChangeArrowheads="1"/>
              </p:cNvSpPr>
              <p:nvPr/>
            </p:nvSpPr>
            <p:spPr bwMode="auto">
              <a:xfrm>
                <a:off x="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8" name="Rectangle 6"/>
              <p:cNvSpPr>
                <a:spLocks noChangeArrowheads="1"/>
              </p:cNvSpPr>
              <p:nvPr/>
            </p:nvSpPr>
            <p:spPr bwMode="auto">
              <a:xfrm>
                <a:off x="1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9" name="Rectangle 7"/>
              <p:cNvSpPr>
                <a:spLocks noChangeArrowheads="1"/>
              </p:cNvSpPr>
              <p:nvPr/>
            </p:nvSpPr>
            <p:spPr bwMode="auto">
              <a:xfrm>
                <a:off x="2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0" name="Rectangle 8"/>
              <p:cNvSpPr>
                <a:spLocks noChangeArrowheads="1"/>
              </p:cNvSpPr>
              <p:nvPr/>
            </p:nvSpPr>
            <p:spPr bwMode="auto">
              <a:xfrm>
                <a:off x="3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1" name="Rectangle 9"/>
              <p:cNvSpPr>
                <a:spLocks noChangeArrowheads="1"/>
              </p:cNvSpPr>
              <p:nvPr/>
            </p:nvSpPr>
            <p:spPr bwMode="auto">
              <a:xfrm>
                <a:off x="4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2" name="Rectangle 10"/>
              <p:cNvSpPr>
                <a:spLocks noChangeArrowheads="1"/>
              </p:cNvSpPr>
              <p:nvPr/>
            </p:nvSpPr>
            <p:spPr bwMode="auto">
              <a:xfrm>
                <a:off x="5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3" name="Rectangle 11"/>
              <p:cNvSpPr>
                <a:spLocks noChangeArrowheads="1"/>
              </p:cNvSpPr>
              <p:nvPr/>
            </p:nvSpPr>
            <p:spPr bwMode="auto">
              <a:xfrm>
                <a:off x="6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4" name="Rectangle 12"/>
              <p:cNvSpPr>
                <a:spLocks noChangeArrowheads="1"/>
              </p:cNvSpPr>
              <p:nvPr/>
            </p:nvSpPr>
            <p:spPr bwMode="auto">
              <a:xfrm>
                <a:off x="7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5" name="Rectangle 13"/>
              <p:cNvSpPr>
                <a:spLocks noChangeArrowheads="1"/>
              </p:cNvSpPr>
              <p:nvPr/>
            </p:nvSpPr>
            <p:spPr bwMode="auto">
              <a:xfrm>
                <a:off x="86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6" name="Rectangle 14"/>
              <p:cNvSpPr>
                <a:spLocks noChangeArrowheads="1"/>
              </p:cNvSpPr>
              <p:nvPr/>
            </p:nvSpPr>
            <p:spPr bwMode="auto">
              <a:xfrm>
                <a:off x="95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7" name="Rectangle 15"/>
              <p:cNvSpPr>
                <a:spLocks noChangeArrowheads="1"/>
              </p:cNvSpPr>
              <p:nvPr/>
            </p:nvSpPr>
            <p:spPr bwMode="auto">
              <a:xfrm>
                <a:off x="105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8" name="Rectangle 16"/>
              <p:cNvSpPr>
                <a:spLocks noChangeArrowheads="1"/>
              </p:cNvSpPr>
              <p:nvPr/>
            </p:nvSpPr>
            <p:spPr bwMode="auto">
              <a:xfrm>
                <a:off x="115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9" name="Rectangle 17"/>
              <p:cNvSpPr>
                <a:spLocks noChangeArrowheads="1"/>
              </p:cNvSpPr>
              <p:nvPr/>
            </p:nvSpPr>
            <p:spPr bwMode="auto">
              <a:xfrm>
                <a:off x="124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0" name="Rectangle 18"/>
              <p:cNvSpPr>
                <a:spLocks noChangeArrowheads="1"/>
              </p:cNvSpPr>
              <p:nvPr/>
            </p:nvSpPr>
            <p:spPr bwMode="auto">
              <a:xfrm>
                <a:off x="134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1" name="Rectangle 19"/>
              <p:cNvSpPr>
                <a:spLocks noChangeArrowheads="1"/>
              </p:cNvSpPr>
              <p:nvPr/>
            </p:nvSpPr>
            <p:spPr bwMode="auto">
              <a:xfrm>
                <a:off x="143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2" name="Rectangle 20"/>
              <p:cNvSpPr>
                <a:spLocks noChangeArrowheads="1"/>
              </p:cNvSpPr>
              <p:nvPr/>
            </p:nvSpPr>
            <p:spPr bwMode="auto">
              <a:xfrm>
                <a:off x="153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3" name="Rectangle 21"/>
              <p:cNvSpPr>
                <a:spLocks noChangeArrowheads="1"/>
              </p:cNvSpPr>
              <p:nvPr/>
            </p:nvSpPr>
            <p:spPr bwMode="auto">
              <a:xfrm>
                <a:off x="163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4" name="Rectangle 22"/>
              <p:cNvSpPr>
                <a:spLocks noChangeArrowheads="1"/>
              </p:cNvSpPr>
              <p:nvPr/>
            </p:nvSpPr>
            <p:spPr bwMode="auto">
              <a:xfrm>
                <a:off x="172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5" name="Rectangle 23"/>
              <p:cNvSpPr>
                <a:spLocks noChangeArrowheads="1"/>
              </p:cNvSpPr>
              <p:nvPr/>
            </p:nvSpPr>
            <p:spPr bwMode="auto">
              <a:xfrm>
                <a:off x="182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6" name="Rectangle 24"/>
              <p:cNvSpPr>
                <a:spLocks noChangeArrowheads="1"/>
              </p:cNvSpPr>
              <p:nvPr/>
            </p:nvSpPr>
            <p:spPr bwMode="auto">
              <a:xfrm>
                <a:off x="191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7" name="Rectangle 25"/>
              <p:cNvSpPr>
                <a:spLocks noChangeArrowheads="1"/>
              </p:cNvSpPr>
              <p:nvPr/>
            </p:nvSpPr>
            <p:spPr bwMode="auto">
              <a:xfrm>
                <a:off x="201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8" name="Rectangle 26"/>
              <p:cNvSpPr>
                <a:spLocks noChangeArrowheads="1"/>
              </p:cNvSpPr>
              <p:nvPr/>
            </p:nvSpPr>
            <p:spPr bwMode="auto">
              <a:xfrm>
                <a:off x="211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9" name="Rectangle 27"/>
              <p:cNvSpPr>
                <a:spLocks noChangeArrowheads="1"/>
              </p:cNvSpPr>
              <p:nvPr/>
            </p:nvSpPr>
            <p:spPr bwMode="auto">
              <a:xfrm>
                <a:off x="220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0" name="Rectangle 28"/>
              <p:cNvSpPr>
                <a:spLocks noChangeArrowheads="1"/>
              </p:cNvSpPr>
              <p:nvPr/>
            </p:nvSpPr>
            <p:spPr bwMode="auto">
              <a:xfrm>
                <a:off x="230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1" name="Rectangle 29"/>
              <p:cNvSpPr>
                <a:spLocks noChangeArrowheads="1"/>
              </p:cNvSpPr>
              <p:nvPr/>
            </p:nvSpPr>
            <p:spPr bwMode="auto">
              <a:xfrm>
                <a:off x="239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2" name="Rectangle 30"/>
              <p:cNvSpPr>
                <a:spLocks noChangeArrowheads="1"/>
              </p:cNvSpPr>
              <p:nvPr/>
            </p:nvSpPr>
            <p:spPr bwMode="auto">
              <a:xfrm>
                <a:off x="24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3" name="Rectangle 31"/>
              <p:cNvSpPr>
                <a:spLocks noChangeArrowheads="1"/>
              </p:cNvSpPr>
              <p:nvPr/>
            </p:nvSpPr>
            <p:spPr bwMode="auto">
              <a:xfrm>
                <a:off x="25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4" name="Rectangle 32"/>
              <p:cNvSpPr>
                <a:spLocks noChangeArrowheads="1"/>
              </p:cNvSpPr>
              <p:nvPr/>
            </p:nvSpPr>
            <p:spPr bwMode="auto">
              <a:xfrm>
                <a:off x="26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5" name="Rectangle 33"/>
              <p:cNvSpPr>
                <a:spLocks noChangeArrowheads="1"/>
              </p:cNvSpPr>
              <p:nvPr/>
            </p:nvSpPr>
            <p:spPr bwMode="auto">
              <a:xfrm>
                <a:off x="27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6" name="Rectangle 34"/>
              <p:cNvSpPr>
                <a:spLocks noChangeArrowheads="1"/>
              </p:cNvSpPr>
              <p:nvPr/>
            </p:nvSpPr>
            <p:spPr bwMode="auto">
              <a:xfrm>
                <a:off x="28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7" name="Rectangle 35"/>
              <p:cNvSpPr>
                <a:spLocks noChangeArrowheads="1"/>
              </p:cNvSpPr>
              <p:nvPr/>
            </p:nvSpPr>
            <p:spPr bwMode="auto">
              <a:xfrm>
                <a:off x="29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8" name="Rectangle 36"/>
              <p:cNvSpPr>
                <a:spLocks noChangeArrowheads="1"/>
              </p:cNvSpPr>
              <p:nvPr/>
            </p:nvSpPr>
            <p:spPr bwMode="auto">
              <a:xfrm>
                <a:off x="30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9" name="Rectangle 37"/>
              <p:cNvSpPr>
                <a:spLocks noChangeArrowheads="1"/>
              </p:cNvSpPr>
              <p:nvPr/>
            </p:nvSpPr>
            <p:spPr bwMode="auto">
              <a:xfrm>
                <a:off x="31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0" name="Rectangle 38"/>
              <p:cNvSpPr>
                <a:spLocks noChangeArrowheads="1"/>
              </p:cNvSpPr>
              <p:nvPr/>
            </p:nvSpPr>
            <p:spPr bwMode="auto">
              <a:xfrm>
                <a:off x="326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1" name="Rectangle 39"/>
              <p:cNvSpPr>
                <a:spLocks noChangeArrowheads="1"/>
              </p:cNvSpPr>
              <p:nvPr/>
            </p:nvSpPr>
            <p:spPr bwMode="auto">
              <a:xfrm>
                <a:off x="335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2" name="Rectangle 40"/>
              <p:cNvSpPr>
                <a:spLocks noChangeArrowheads="1"/>
              </p:cNvSpPr>
              <p:nvPr/>
            </p:nvSpPr>
            <p:spPr bwMode="auto">
              <a:xfrm>
                <a:off x="345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3" name="Rectangle 41"/>
              <p:cNvSpPr>
                <a:spLocks noChangeArrowheads="1"/>
              </p:cNvSpPr>
              <p:nvPr/>
            </p:nvSpPr>
            <p:spPr bwMode="auto">
              <a:xfrm>
                <a:off x="355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4" name="Rectangle 42"/>
              <p:cNvSpPr>
                <a:spLocks noChangeArrowheads="1"/>
              </p:cNvSpPr>
              <p:nvPr/>
            </p:nvSpPr>
            <p:spPr bwMode="auto">
              <a:xfrm>
                <a:off x="364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5" name="Rectangle 43"/>
              <p:cNvSpPr>
                <a:spLocks noChangeArrowheads="1"/>
              </p:cNvSpPr>
              <p:nvPr/>
            </p:nvSpPr>
            <p:spPr bwMode="auto">
              <a:xfrm>
                <a:off x="374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6" name="Rectangle 44"/>
              <p:cNvSpPr>
                <a:spLocks noChangeArrowheads="1"/>
              </p:cNvSpPr>
              <p:nvPr/>
            </p:nvSpPr>
            <p:spPr bwMode="auto">
              <a:xfrm>
                <a:off x="383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7" name="Rectangle 45"/>
              <p:cNvSpPr>
                <a:spLocks noChangeArrowheads="1"/>
              </p:cNvSpPr>
              <p:nvPr/>
            </p:nvSpPr>
            <p:spPr bwMode="auto">
              <a:xfrm>
                <a:off x="393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8" name="Rectangle 46"/>
              <p:cNvSpPr>
                <a:spLocks noChangeArrowheads="1"/>
              </p:cNvSpPr>
              <p:nvPr/>
            </p:nvSpPr>
            <p:spPr bwMode="auto">
              <a:xfrm>
                <a:off x="403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9" name="Rectangle 47"/>
              <p:cNvSpPr>
                <a:spLocks noChangeArrowheads="1"/>
              </p:cNvSpPr>
              <p:nvPr/>
            </p:nvSpPr>
            <p:spPr bwMode="auto">
              <a:xfrm>
                <a:off x="412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0" name="Rectangle 48"/>
              <p:cNvSpPr>
                <a:spLocks noChangeArrowheads="1"/>
              </p:cNvSpPr>
              <p:nvPr/>
            </p:nvSpPr>
            <p:spPr bwMode="auto">
              <a:xfrm>
                <a:off x="422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1" name="Rectangle 49"/>
              <p:cNvSpPr>
                <a:spLocks noChangeArrowheads="1"/>
              </p:cNvSpPr>
              <p:nvPr/>
            </p:nvSpPr>
            <p:spPr bwMode="auto">
              <a:xfrm>
                <a:off x="431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2" name="Rectangle 50"/>
              <p:cNvSpPr>
                <a:spLocks noChangeArrowheads="1"/>
              </p:cNvSpPr>
              <p:nvPr/>
            </p:nvSpPr>
            <p:spPr bwMode="auto">
              <a:xfrm>
                <a:off x="441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3" name="Rectangle 51"/>
              <p:cNvSpPr>
                <a:spLocks noChangeArrowheads="1"/>
              </p:cNvSpPr>
              <p:nvPr/>
            </p:nvSpPr>
            <p:spPr bwMode="auto">
              <a:xfrm>
                <a:off x="451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4" name="Rectangle 52"/>
              <p:cNvSpPr>
                <a:spLocks noChangeArrowheads="1"/>
              </p:cNvSpPr>
              <p:nvPr/>
            </p:nvSpPr>
            <p:spPr bwMode="auto">
              <a:xfrm>
                <a:off x="460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5" name="Rectangle 53"/>
              <p:cNvSpPr>
                <a:spLocks noChangeArrowheads="1"/>
              </p:cNvSpPr>
              <p:nvPr/>
            </p:nvSpPr>
            <p:spPr bwMode="auto">
              <a:xfrm>
                <a:off x="470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6" name="Rectangle 54"/>
              <p:cNvSpPr>
                <a:spLocks noChangeArrowheads="1"/>
              </p:cNvSpPr>
              <p:nvPr/>
            </p:nvSpPr>
            <p:spPr bwMode="auto">
              <a:xfrm>
                <a:off x="479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7" name="Rectangle 55"/>
              <p:cNvSpPr>
                <a:spLocks noChangeArrowheads="1"/>
              </p:cNvSpPr>
              <p:nvPr/>
            </p:nvSpPr>
            <p:spPr bwMode="auto">
              <a:xfrm>
                <a:off x="48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8" name="Rectangle 56"/>
              <p:cNvSpPr>
                <a:spLocks noChangeArrowheads="1"/>
              </p:cNvSpPr>
              <p:nvPr/>
            </p:nvSpPr>
            <p:spPr bwMode="auto">
              <a:xfrm>
                <a:off x="49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9" name="Rectangle 57"/>
              <p:cNvSpPr>
                <a:spLocks noChangeArrowheads="1"/>
              </p:cNvSpPr>
              <p:nvPr/>
            </p:nvSpPr>
            <p:spPr bwMode="auto">
              <a:xfrm>
                <a:off x="50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0" name="Rectangle 58"/>
              <p:cNvSpPr>
                <a:spLocks noChangeArrowheads="1"/>
              </p:cNvSpPr>
              <p:nvPr/>
            </p:nvSpPr>
            <p:spPr bwMode="auto">
              <a:xfrm>
                <a:off x="51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1" name="Rectangle 59"/>
              <p:cNvSpPr>
                <a:spLocks noChangeArrowheads="1"/>
              </p:cNvSpPr>
              <p:nvPr/>
            </p:nvSpPr>
            <p:spPr bwMode="auto">
              <a:xfrm>
                <a:off x="52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2" name="Rectangle 60"/>
              <p:cNvSpPr>
                <a:spLocks noChangeArrowheads="1"/>
              </p:cNvSpPr>
              <p:nvPr/>
            </p:nvSpPr>
            <p:spPr bwMode="auto">
              <a:xfrm>
                <a:off x="53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3" name="Rectangle 61"/>
              <p:cNvSpPr>
                <a:spLocks noChangeArrowheads="1"/>
              </p:cNvSpPr>
              <p:nvPr/>
            </p:nvSpPr>
            <p:spPr bwMode="auto">
              <a:xfrm>
                <a:off x="54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4" name="Rectangle 62"/>
              <p:cNvSpPr>
                <a:spLocks noChangeArrowheads="1"/>
              </p:cNvSpPr>
              <p:nvPr/>
            </p:nvSpPr>
            <p:spPr bwMode="auto">
              <a:xfrm>
                <a:off x="55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5" name="Rectangle 63"/>
              <p:cNvSpPr>
                <a:spLocks noChangeArrowheads="1"/>
              </p:cNvSpPr>
              <p:nvPr/>
            </p:nvSpPr>
            <p:spPr bwMode="auto">
              <a:xfrm>
                <a:off x="5662" y="6"/>
                <a:ext cx="48" cy="4320"/>
              </a:xfrm>
              <a:prstGeom prst="rect">
                <a:avLst/>
              </a:prstGeom>
              <a:solidFill>
                <a:schemeClr val="accent2"/>
              </a:solidFill>
              <a:ln w="9525">
                <a:noFill/>
                <a:miter lim="800000"/>
                <a:headEnd/>
                <a:tailEnd/>
              </a:ln>
              <a:effectLst/>
            </p:spPr>
            <p:txBody>
              <a:bodyPr wrap="none" anchor="ctr"/>
              <a:lstStyle/>
              <a:p>
                <a:endParaRPr lang="en-US"/>
              </a:p>
            </p:txBody>
          </p:sp>
        </p:grpSp>
        <p:sp>
          <p:nvSpPr>
            <p:cNvPr id="28736" name="Rectangle 64"/>
            <p:cNvSpPr>
              <a:spLocks noChangeArrowheads="1"/>
            </p:cNvSpPr>
            <p:nvPr userDrawn="1"/>
          </p:nvSpPr>
          <p:spPr bwMode="auto">
            <a:xfrm>
              <a:off x="429" y="0"/>
              <a:ext cx="5331" cy="4320"/>
            </a:xfrm>
            <a:prstGeom prst="rect">
              <a:avLst/>
            </a:prstGeom>
            <a:solidFill>
              <a:schemeClr val="accent1">
                <a:alpha val="50000"/>
              </a:schemeClr>
            </a:solidFill>
            <a:ln w="9525">
              <a:noFill/>
              <a:miter lim="800000"/>
              <a:headEnd/>
              <a:tailEnd/>
            </a:ln>
            <a:effectLst/>
          </p:spPr>
          <p:txBody>
            <a:bodyPr wrap="none" anchor="ctr"/>
            <a:lstStyle/>
            <a:p>
              <a:endParaRPr lang="en-US"/>
            </a:p>
          </p:txBody>
        </p:sp>
        <p:sp>
          <p:nvSpPr>
            <p:cNvPr id="28737" name="Rectangle 65"/>
            <p:cNvSpPr>
              <a:spLocks noChangeArrowheads="1"/>
            </p:cNvSpPr>
            <p:nvPr userDrawn="1"/>
          </p:nvSpPr>
          <p:spPr bwMode="auto">
            <a:xfrm>
              <a:off x="0" y="0"/>
              <a:ext cx="5760" cy="321"/>
            </a:xfrm>
            <a:prstGeom prst="rect">
              <a:avLst/>
            </a:prstGeom>
            <a:solidFill>
              <a:schemeClr val="hlink">
                <a:alpha val="50000"/>
              </a:schemeClr>
            </a:solidFill>
            <a:ln w="9525">
              <a:noFill/>
              <a:miter lim="800000"/>
              <a:headEnd/>
              <a:tailEnd/>
            </a:ln>
            <a:effectLst/>
          </p:spPr>
          <p:txBody>
            <a:bodyPr wrap="none" anchor="ctr"/>
            <a:lstStyle/>
            <a:p>
              <a:endParaRPr lang="en-US"/>
            </a:p>
          </p:txBody>
        </p:sp>
      </p:grpSp>
      <p:sp>
        <p:nvSpPr>
          <p:cNvPr id="28738" name="Rectangle 66"/>
          <p:cNvSpPr>
            <a:spLocks noChangeArrowheads="1"/>
          </p:cNvSpPr>
          <p:nvPr/>
        </p:nvSpPr>
        <p:spPr bwMode="auto">
          <a:xfrm>
            <a:off x="3505200" y="2590800"/>
            <a:ext cx="4892675" cy="76200"/>
          </a:xfrm>
          <a:prstGeom prst="rect">
            <a:avLst/>
          </a:prstGeom>
          <a:solidFill>
            <a:schemeClr val="hlink">
              <a:alpha val="50000"/>
            </a:schemeClr>
          </a:solidFill>
          <a:ln w="9525">
            <a:noFill/>
            <a:miter lim="800000"/>
            <a:headEnd/>
            <a:tailEnd/>
          </a:ln>
          <a:effectLst/>
        </p:spPr>
        <p:txBody>
          <a:bodyPr wrap="none" anchor="ctr"/>
          <a:lstStyle/>
          <a:p>
            <a:pPr algn="ctr"/>
            <a:endParaRPr kumimoji="1" lang="en-US"/>
          </a:p>
        </p:txBody>
      </p:sp>
      <p:sp>
        <p:nvSpPr>
          <p:cNvPr id="28739" name="Rectangle 67"/>
          <p:cNvSpPr>
            <a:spLocks noGrp="1" noChangeArrowheads="1"/>
          </p:cNvSpPr>
          <p:nvPr>
            <p:ph type="ctrTitle" sz="quarter"/>
          </p:nvPr>
        </p:nvSpPr>
        <p:spPr>
          <a:xfrm>
            <a:off x="779463" y="1096963"/>
            <a:ext cx="7678737" cy="1431925"/>
          </a:xfrm>
        </p:spPr>
        <p:txBody>
          <a:bodyPr/>
          <a:lstStyle>
            <a:lvl1pPr algn="r">
              <a:defRPr/>
            </a:lvl1pPr>
          </a:lstStyle>
          <a:p>
            <a:r>
              <a:rPr lang="en-US"/>
              <a:t>Click to edit Master title style</a:t>
            </a:r>
          </a:p>
        </p:txBody>
      </p:sp>
      <p:sp>
        <p:nvSpPr>
          <p:cNvPr id="28740" name="Rectangle 68"/>
          <p:cNvSpPr>
            <a:spLocks noGrp="1" noChangeArrowheads="1"/>
          </p:cNvSpPr>
          <p:nvPr>
            <p:ph type="subTitle" sz="quarter" idx="1"/>
          </p:nvPr>
        </p:nvSpPr>
        <p:spPr>
          <a:xfrm>
            <a:off x="4021138" y="2860675"/>
            <a:ext cx="4437062" cy="3114675"/>
          </a:xfrm>
        </p:spPr>
        <p:txBody>
          <a:bodyPr/>
          <a:lstStyle>
            <a:lvl1pPr marL="0" indent="0">
              <a:buFont typeface="Wingdings" pitchFamily="2" charset="2"/>
              <a:buNone/>
              <a:defRPr/>
            </a:lvl1pPr>
          </a:lstStyle>
          <a:p>
            <a:r>
              <a:rPr lang="en-US"/>
              <a:t>Click to edit Master subtitle style</a:t>
            </a:r>
          </a:p>
        </p:txBody>
      </p:sp>
      <p:sp>
        <p:nvSpPr>
          <p:cNvPr id="28741" name="Rectangle 69"/>
          <p:cNvSpPr>
            <a:spLocks noGrp="1" noChangeArrowheads="1"/>
          </p:cNvSpPr>
          <p:nvPr>
            <p:ph type="dt" sz="quarter" idx="2"/>
          </p:nvPr>
        </p:nvSpPr>
        <p:spPr>
          <a:xfrm>
            <a:off x="685800" y="6248400"/>
            <a:ext cx="1905000" cy="457200"/>
          </a:xfrm>
        </p:spPr>
        <p:txBody>
          <a:bodyPr/>
          <a:lstStyle>
            <a:lvl1pPr>
              <a:defRPr/>
            </a:lvl1pPr>
          </a:lstStyle>
          <a:p>
            <a:endParaRPr lang="en-US"/>
          </a:p>
        </p:txBody>
      </p:sp>
      <p:sp>
        <p:nvSpPr>
          <p:cNvPr id="28742" name="Rectangle 70"/>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28743" name="Rectangle 71"/>
          <p:cNvSpPr>
            <a:spLocks noGrp="1" noChangeArrowheads="1"/>
          </p:cNvSpPr>
          <p:nvPr>
            <p:ph type="sldNum" sz="quarter" idx="4"/>
          </p:nvPr>
        </p:nvSpPr>
        <p:spPr>
          <a:xfrm>
            <a:off x="6553200" y="6248400"/>
            <a:ext cx="1905000" cy="457200"/>
          </a:xfrm>
        </p:spPr>
        <p:txBody>
          <a:bodyPr/>
          <a:lstStyle>
            <a:lvl1pPr>
              <a:defRPr/>
            </a:lvl1pPr>
          </a:lstStyle>
          <a:p>
            <a:fld id="{ABFF2A3E-D48A-4F51-9015-926D94FA8D0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D8B3EB-81C7-45F0-949E-7EB1EFAD746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51BC8C-A582-448D-ACD9-95580FC0057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2813" y="1905000"/>
            <a:ext cx="39782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43488" y="1905000"/>
            <a:ext cx="3979862"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78FFE2C-1EB3-4AEB-90C1-A3CA5936EB2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094C377-C9DE-46D6-88A8-3BB8CA0A101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2A91FD6-A0AB-46D7-81A1-9E9EDA49D49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447B3AF-6968-44E4-86DC-36363483BB8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739659B-4290-495F-AC91-94D4EFF042F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0EB2375-6874-4697-BEF6-391C9BEA7A9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0D0071F-755A-4ED7-B9F6-F29E00DD38E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4525" y="192088"/>
            <a:ext cx="2039938" cy="59039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71538" y="192088"/>
            <a:ext cx="5970587" cy="59039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0378170-0A34-4A08-A3FD-991F2A282F2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1538" y="192088"/>
            <a:ext cx="8162925" cy="1431925"/>
          </a:xfrm>
        </p:spPr>
        <p:txBody>
          <a:bodyPr/>
          <a:lstStyle/>
          <a:p>
            <a:r>
              <a:rPr lang="en-US"/>
              <a:t>Click to edit Master title style</a:t>
            </a:r>
          </a:p>
        </p:txBody>
      </p:sp>
      <p:sp>
        <p:nvSpPr>
          <p:cNvPr id="3" name="Text Placeholder 2"/>
          <p:cNvSpPr>
            <a:spLocks noGrp="1"/>
          </p:cNvSpPr>
          <p:nvPr>
            <p:ph type="body" sz="half" idx="1"/>
          </p:nvPr>
        </p:nvSpPr>
        <p:spPr>
          <a:xfrm>
            <a:off x="912813" y="1905000"/>
            <a:ext cx="39782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43488" y="1905000"/>
            <a:ext cx="3979862"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152525" y="62865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90925" y="62865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19925" y="6286500"/>
            <a:ext cx="1905000" cy="457200"/>
          </a:xfrm>
        </p:spPr>
        <p:txBody>
          <a:bodyPr/>
          <a:lstStyle>
            <a:lvl1pPr>
              <a:defRPr/>
            </a:lvl1pPr>
          </a:lstStyle>
          <a:p>
            <a:fld id="{2B20BA16-2BAC-4C80-8364-A3C1174F438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650" name="Group 2"/>
          <p:cNvGrpSpPr>
            <a:grpSpLocks/>
          </p:cNvGrpSpPr>
          <p:nvPr/>
        </p:nvGrpSpPr>
        <p:grpSpPr bwMode="auto">
          <a:xfrm>
            <a:off x="0" y="0"/>
            <a:ext cx="9147175" cy="6867525"/>
            <a:chOff x="0" y="0"/>
            <a:chExt cx="5762" cy="4326"/>
          </a:xfrm>
        </p:grpSpPr>
        <p:sp>
          <p:nvSpPr>
            <p:cNvPr id="27651" name="Rectangle 3"/>
            <p:cNvSpPr>
              <a:spLocks noChangeArrowheads="1"/>
            </p:cNvSpPr>
            <p:nvPr userDrawn="1"/>
          </p:nvSpPr>
          <p:spPr bwMode="hidden">
            <a:xfrm>
              <a:off x="0" y="0"/>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2" name="Rectangle 4"/>
            <p:cNvSpPr>
              <a:spLocks noChangeArrowheads="1"/>
            </p:cNvSpPr>
            <p:nvPr userDrawn="1"/>
          </p:nvSpPr>
          <p:spPr bwMode="hidden">
            <a:xfrm>
              <a:off x="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3" name="Rectangle 5"/>
            <p:cNvSpPr>
              <a:spLocks noChangeArrowheads="1"/>
            </p:cNvSpPr>
            <p:nvPr userDrawn="1"/>
          </p:nvSpPr>
          <p:spPr bwMode="hidden">
            <a:xfrm>
              <a:off x="1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4" name="Rectangle 6"/>
            <p:cNvSpPr>
              <a:spLocks noChangeArrowheads="1"/>
            </p:cNvSpPr>
            <p:nvPr userDrawn="1"/>
          </p:nvSpPr>
          <p:spPr bwMode="hidden">
            <a:xfrm>
              <a:off x="2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5" name="Rectangle 7"/>
            <p:cNvSpPr>
              <a:spLocks noChangeArrowheads="1"/>
            </p:cNvSpPr>
            <p:nvPr userDrawn="1"/>
          </p:nvSpPr>
          <p:spPr bwMode="hidden">
            <a:xfrm>
              <a:off x="3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6" name="Rectangle 8"/>
            <p:cNvSpPr>
              <a:spLocks noChangeArrowheads="1"/>
            </p:cNvSpPr>
            <p:nvPr userDrawn="1"/>
          </p:nvSpPr>
          <p:spPr bwMode="hidden">
            <a:xfrm>
              <a:off x="4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7" name="Rectangle 9"/>
            <p:cNvSpPr>
              <a:spLocks noChangeArrowheads="1"/>
            </p:cNvSpPr>
            <p:nvPr userDrawn="1"/>
          </p:nvSpPr>
          <p:spPr bwMode="hidden">
            <a:xfrm>
              <a:off x="5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8" name="Rectangle 10"/>
            <p:cNvSpPr>
              <a:spLocks noChangeArrowheads="1"/>
            </p:cNvSpPr>
            <p:nvPr userDrawn="1"/>
          </p:nvSpPr>
          <p:spPr bwMode="hidden">
            <a:xfrm>
              <a:off x="6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9" name="Rectangle 11"/>
            <p:cNvSpPr>
              <a:spLocks noChangeArrowheads="1"/>
            </p:cNvSpPr>
            <p:nvPr userDrawn="1"/>
          </p:nvSpPr>
          <p:spPr bwMode="hidden">
            <a:xfrm>
              <a:off x="7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0" name="Rectangle 12"/>
            <p:cNvSpPr>
              <a:spLocks noChangeArrowheads="1"/>
            </p:cNvSpPr>
            <p:nvPr userDrawn="1"/>
          </p:nvSpPr>
          <p:spPr bwMode="hidden">
            <a:xfrm>
              <a:off x="8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1" name="Rectangle 13"/>
            <p:cNvSpPr>
              <a:spLocks noChangeArrowheads="1"/>
            </p:cNvSpPr>
            <p:nvPr userDrawn="1"/>
          </p:nvSpPr>
          <p:spPr bwMode="hidden">
            <a:xfrm>
              <a:off x="96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2" name="Rectangle 14"/>
            <p:cNvSpPr>
              <a:spLocks noChangeArrowheads="1"/>
            </p:cNvSpPr>
            <p:nvPr userDrawn="1"/>
          </p:nvSpPr>
          <p:spPr bwMode="hidden">
            <a:xfrm>
              <a:off x="105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3" name="Rectangle 15"/>
            <p:cNvSpPr>
              <a:spLocks noChangeArrowheads="1"/>
            </p:cNvSpPr>
            <p:nvPr userDrawn="1"/>
          </p:nvSpPr>
          <p:spPr bwMode="hidden">
            <a:xfrm>
              <a:off x="115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4" name="Rectangle 16"/>
            <p:cNvSpPr>
              <a:spLocks noChangeArrowheads="1"/>
            </p:cNvSpPr>
            <p:nvPr userDrawn="1"/>
          </p:nvSpPr>
          <p:spPr bwMode="hidden">
            <a:xfrm>
              <a:off x="124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5" name="Rectangle 17"/>
            <p:cNvSpPr>
              <a:spLocks noChangeArrowheads="1"/>
            </p:cNvSpPr>
            <p:nvPr userDrawn="1"/>
          </p:nvSpPr>
          <p:spPr bwMode="hidden">
            <a:xfrm>
              <a:off x="134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6" name="Rectangle 18"/>
            <p:cNvSpPr>
              <a:spLocks noChangeArrowheads="1"/>
            </p:cNvSpPr>
            <p:nvPr userDrawn="1"/>
          </p:nvSpPr>
          <p:spPr bwMode="hidden">
            <a:xfrm>
              <a:off x="144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7" name="Rectangle 19"/>
            <p:cNvSpPr>
              <a:spLocks noChangeArrowheads="1"/>
            </p:cNvSpPr>
            <p:nvPr userDrawn="1"/>
          </p:nvSpPr>
          <p:spPr bwMode="hidden">
            <a:xfrm>
              <a:off x="153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8" name="Rectangle 20"/>
            <p:cNvSpPr>
              <a:spLocks noChangeArrowheads="1"/>
            </p:cNvSpPr>
            <p:nvPr userDrawn="1"/>
          </p:nvSpPr>
          <p:spPr bwMode="hidden">
            <a:xfrm>
              <a:off x="163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9" name="Rectangle 21"/>
            <p:cNvSpPr>
              <a:spLocks noChangeArrowheads="1"/>
            </p:cNvSpPr>
            <p:nvPr userDrawn="1"/>
          </p:nvSpPr>
          <p:spPr bwMode="hidden">
            <a:xfrm>
              <a:off x="172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0" name="Rectangle 22"/>
            <p:cNvSpPr>
              <a:spLocks noChangeArrowheads="1"/>
            </p:cNvSpPr>
            <p:nvPr userDrawn="1"/>
          </p:nvSpPr>
          <p:spPr bwMode="hidden">
            <a:xfrm>
              <a:off x="182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1" name="Rectangle 23"/>
            <p:cNvSpPr>
              <a:spLocks noChangeArrowheads="1"/>
            </p:cNvSpPr>
            <p:nvPr userDrawn="1"/>
          </p:nvSpPr>
          <p:spPr bwMode="hidden">
            <a:xfrm>
              <a:off x="192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2" name="Rectangle 24"/>
            <p:cNvSpPr>
              <a:spLocks noChangeArrowheads="1"/>
            </p:cNvSpPr>
            <p:nvPr userDrawn="1"/>
          </p:nvSpPr>
          <p:spPr bwMode="hidden">
            <a:xfrm>
              <a:off x="201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3" name="Rectangle 25"/>
            <p:cNvSpPr>
              <a:spLocks noChangeArrowheads="1"/>
            </p:cNvSpPr>
            <p:nvPr userDrawn="1"/>
          </p:nvSpPr>
          <p:spPr bwMode="hidden">
            <a:xfrm>
              <a:off x="211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4" name="Rectangle 26"/>
            <p:cNvSpPr>
              <a:spLocks noChangeArrowheads="1"/>
            </p:cNvSpPr>
            <p:nvPr userDrawn="1"/>
          </p:nvSpPr>
          <p:spPr bwMode="hidden">
            <a:xfrm>
              <a:off x="220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5" name="Rectangle 27"/>
            <p:cNvSpPr>
              <a:spLocks noChangeArrowheads="1"/>
            </p:cNvSpPr>
            <p:nvPr userDrawn="1"/>
          </p:nvSpPr>
          <p:spPr bwMode="hidden">
            <a:xfrm>
              <a:off x="230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6" name="Rectangle 28"/>
            <p:cNvSpPr>
              <a:spLocks noChangeArrowheads="1"/>
            </p:cNvSpPr>
            <p:nvPr userDrawn="1"/>
          </p:nvSpPr>
          <p:spPr bwMode="hidden">
            <a:xfrm>
              <a:off x="240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7" name="Rectangle 29"/>
            <p:cNvSpPr>
              <a:spLocks noChangeArrowheads="1"/>
            </p:cNvSpPr>
            <p:nvPr userDrawn="1"/>
          </p:nvSpPr>
          <p:spPr bwMode="hidden">
            <a:xfrm>
              <a:off x="24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8" name="Rectangle 30"/>
            <p:cNvSpPr>
              <a:spLocks noChangeArrowheads="1"/>
            </p:cNvSpPr>
            <p:nvPr userDrawn="1"/>
          </p:nvSpPr>
          <p:spPr bwMode="hidden">
            <a:xfrm>
              <a:off x="25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9" name="Rectangle 31"/>
            <p:cNvSpPr>
              <a:spLocks noChangeArrowheads="1"/>
            </p:cNvSpPr>
            <p:nvPr userDrawn="1"/>
          </p:nvSpPr>
          <p:spPr bwMode="hidden">
            <a:xfrm>
              <a:off x="26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0" name="Rectangle 32"/>
            <p:cNvSpPr>
              <a:spLocks noChangeArrowheads="1"/>
            </p:cNvSpPr>
            <p:nvPr userDrawn="1"/>
          </p:nvSpPr>
          <p:spPr bwMode="hidden">
            <a:xfrm>
              <a:off x="27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1" name="Rectangle 33"/>
            <p:cNvSpPr>
              <a:spLocks noChangeArrowheads="1"/>
            </p:cNvSpPr>
            <p:nvPr userDrawn="1"/>
          </p:nvSpPr>
          <p:spPr bwMode="hidden">
            <a:xfrm>
              <a:off x="28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2" name="Rectangle 34"/>
            <p:cNvSpPr>
              <a:spLocks noChangeArrowheads="1"/>
            </p:cNvSpPr>
            <p:nvPr userDrawn="1"/>
          </p:nvSpPr>
          <p:spPr bwMode="hidden">
            <a:xfrm>
              <a:off x="29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3" name="Rectangle 35"/>
            <p:cNvSpPr>
              <a:spLocks noChangeArrowheads="1"/>
            </p:cNvSpPr>
            <p:nvPr userDrawn="1"/>
          </p:nvSpPr>
          <p:spPr bwMode="hidden">
            <a:xfrm>
              <a:off x="30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4" name="Rectangle 36"/>
            <p:cNvSpPr>
              <a:spLocks noChangeArrowheads="1"/>
            </p:cNvSpPr>
            <p:nvPr userDrawn="1"/>
          </p:nvSpPr>
          <p:spPr bwMode="hidden">
            <a:xfrm>
              <a:off x="31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5" name="Rectangle 37"/>
            <p:cNvSpPr>
              <a:spLocks noChangeArrowheads="1"/>
            </p:cNvSpPr>
            <p:nvPr userDrawn="1"/>
          </p:nvSpPr>
          <p:spPr bwMode="hidden">
            <a:xfrm>
              <a:off x="32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6" name="Rectangle 38"/>
            <p:cNvSpPr>
              <a:spLocks noChangeArrowheads="1"/>
            </p:cNvSpPr>
            <p:nvPr userDrawn="1"/>
          </p:nvSpPr>
          <p:spPr bwMode="hidden">
            <a:xfrm>
              <a:off x="336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7" name="Rectangle 39"/>
            <p:cNvSpPr>
              <a:spLocks noChangeArrowheads="1"/>
            </p:cNvSpPr>
            <p:nvPr userDrawn="1"/>
          </p:nvSpPr>
          <p:spPr bwMode="hidden">
            <a:xfrm>
              <a:off x="345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8" name="Rectangle 40"/>
            <p:cNvSpPr>
              <a:spLocks noChangeArrowheads="1"/>
            </p:cNvSpPr>
            <p:nvPr userDrawn="1"/>
          </p:nvSpPr>
          <p:spPr bwMode="hidden">
            <a:xfrm>
              <a:off x="355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9" name="Rectangle 41"/>
            <p:cNvSpPr>
              <a:spLocks noChangeArrowheads="1"/>
            </p:cNvSpPr>
            <p:nvPr userDrawn="1"/>
          </p:nvSpPr>
          <p:spPr bwMode="hidden">
            <a:xfrm>
              <a:off x="364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0" name="Rectangle 42"/>
            <p:cNvSpPr>
              <a:spLocks noChangeArrowheads="1"/>
            </p:cNvSpPr>
            <p:nvPr userDrawn="1"/>
          </p:nvSpPr>
          <p:spPr bwMode="hidden">
            <a:xfrm>
              <a:off x="374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1" name="Rectangle 43"/>
            <p:cNvSpPr>
              <a:spLocks noChangeArrowheads="1"/>
            </p:cNvSpPr>
            <p:nvPr userDrawn="1"/>
          </p:nvSpPr>
          <p:spPr bwMode="hidden">
            <a:xfrm>
              <a:off x="384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2" name="Rectangle 44"/>
            <p:cNvSpPr>
              <a:spLocks noChangeArrowheads="1"/>
            </p:cNvSpPr>
            <p:nvPr userDrawn="1"/>
          </p:nvSpPr>
          <p:spPr bwMode="hidden">
            <a:xfrm>
              <a:off x="393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3" name="Rectangle 45"/>
            <p:cNvSpPr>
              <a:spLocks noChangeArrowheads="1"/>
            </p:cNvSpPr>
            <p:nvPr userDrawn="1"/>
          </p:nvSpPr>
          <p:spPr bwMode="hidden">
            <a:xfrm>
              <a:off x="403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4" name="Rectangle 46"/>
            <p:cNvSpPr>
              <a:spLocks noChangeArrowheads="1"/>
            </p:cNvSpPr>
            <p:nvPr userDrawn="1"/>
          </p:nvSpPr>
          <p:spPr bwMode="hidden">
            <a:xfrm>
              <a:off x="412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5" name="Rectangle 47"/>
            <p:cNvSpPr>
              <a:spLocks noChangeArrowheads="1"/>
            </p:cNvSpPr>
            <p:nvPr userDrawn="1"/>
          </p:nvSpPr>
          <p:spPr bwMode="hidden">
            <a:xfrm>
              <a:off x="422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6" name="Rectangle 48"/>
            <p:cNvSpPr>
              <a:spLocks noChangeArrowheads="1"/>
            </p:cNvSpPr>
            <p:nvPr userDrawn="1"/>
          </p:nvSpPr>
          <p:spPr bwMode="hidden">
            <a:xfrm>
              <a:off x="432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7" name="Rectangle 49"/>
            <p:cNvSpPr>
              <a:spLocks noChangeArrowheads="1"/>
            </p:cNvSpPr>
            <p:nvPr userDrawn="1"/>
          </p:nvSpPr>
          <p:spPr bwMode="hidden">
            <a:xfrm>
              <a:off x="441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8" name="Rectangle 50"/>
            <p:cNvSpPr>
              <a:spLocks noChangeArrowheads="1"/>
            </p:cNvSpPr>
            <p:nvPr userDrawn="1"/>
          </p:nvSpPr>
          <p:spPr bwMode="hidden">
            <a:xfrm>
              <a:off x="451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9" name="Rectangle 51"/>
            <p:cNvSpPr>
              <a:spLocks noChangeArrowheads="1"/>
            </p:cNvSpPr>
            <p:nvPr userDrawn="1"/>
          </p:nvSpPr>
          <p:spPr bwMode="hidden">
            <a:xfrm>
              <a:off x="460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0" name="Rectangle 52"/>
            <p:cNvSpPr>
              <a:spLocks noChangeArrowheads="1"/>
            </p:cNvSpPr>
            <p:nvPr userDrawn="1"/>
          </p:nvSpPr>
          <p:spPr bwMode="hidden">
            <a:xfrm>
              <a:off x="470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1" name="Rectangle 53"/>
            <p:cNvSpPr>
              <a:spLocks noChangeArrowheads="1"/>
            </p:cNvSpPr>
            <p:nvPr userDrawn="1"/>
          </p:nvSpPr>
          <p:spPr bwMode="hidden">
            <a:xfrm>
              <a:off x="480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2" name="Rectangle 54"/>
            <p:cNvSpPr>
              <a:spLocks noChangeArrowheads="1"/>
            </p:cNvSpPr>
            <p:nvPr userDrawn="1"/>
          </p:nvSpPr>
          <p:spPr bwMode="hidden">
            <a:xfrm>
              <a:off x="48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3" name="Rectangle 55"/>
            <p:cNvSpPr>
              <a:spLocks noChangeArrowheads="1"/>
            </p:cNvSpPr>
            <p:nvPr userDrawn="1"/>
          </p:nvSpPr>
          <p:spPr bwMode="hidden">
            <a:xfrm>
              <a:off x="49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4" name="Rectangle 56"/>
            <p:cNvSpPr>
              <a:spLocks noChangeArrowheads="1"/>
            </p:cNvSpPr>
            <p:nvPr userDrawn="1"/>
          </p:nvSpPr>
          <p:spPr bwMode="hidden">
            <a:xfrm>
              <a:off x="50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5" name="Rectangle 57"/>
            <p:cNvSpPr>
              <a:spLocks noChangeArrowheads="1"/>
            </p:cNvSpPr>
            <p:nvPr userDrawn="1"/>
          </p:nvSpPr>
          <p:spPr bwMode="hidden">
            <a:xfrm>
              <a:off x="51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6" name="Rectangle 58"/>
            <p:cNvSpPr>
              <a:spLocks noChangeArrowheads="1"/>
            </p:cNvSpPr>
            <p:nvPr userDrawn="1"/>
          </p:nvSpPr>
          <p:spPr bwMode="hidden">
            <a:xfrm>
              <a:off x="52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7" name="Rectangle 59"/>
            <p:cNvSpPr>
              <a:spLocks noChangeArrowheads="1"/>
            </p:cNvSpPr>
            <p:nvPr userDrawn="1"/>
          </p:nvSpPr>
          <p:spPr bwMode="hidden">
            <a:xfrm>
              <a:off x="53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8" name="Rectangle 60"/>
            <p:cNvSpPr>
              <a:spLocks noChangeArrowheads="1"/>
            </p:cNvSpPr>
            <p:nvPr userDrawn="1"/>
          </p:nvSpPr>
          <p:spPr bwMode="hidden">
            <a:xfrm>
              <a:off x="54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9" name="Rectangle 61"/>
            <p:cNvSpPr>
              <a:spLocks noChangeArrowheads="1"/>
            </p:cNvSpPr>
            <p:nvPr userDrawn="1"/>
          </p:nvSpPr>
          <p:spPr bwMode="hidden">
            <a:xfrm>
              <a:off x="55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10" name="Rectangle 62"/>
            <p:cNvSpPr>
              <a:spLocks noChangeArrowheads="1"/>
            </p:cNvSpPr>
            <p:nvPr userDrawn="1"/>
          </p:nvSpPr>
          <p:spPr bwMode="hidden">
            <a:xfrm>
              <a:off x="56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11" name="Rectangle 63"/>
            <p:cNvSpPr>
              <a:spLocks noChangeArrowheads="1"/>
            </p:cNvSpPr>
            <p:nvPr userDrawn="1"/>
          </p:nvSpPr>
          <p:spPr bwMode="hidden">
            <a:xfrm>
              <a:off x="431" y="0"/>
              <a:ext cx="5331" cy="4320"/>
            </a:xfrm>
            <a:prstGeom prst="rect">
              <a:avLst/>
            </a:prstGeom>
            <a:solidFill>
              <a:schemeClr val="accent1">
                <a:alpha val="50000"/>
              </a:schemeClr>
            </a:solidFill>
            <a:ln w="9525">
              <a:noFill/>
              <a:miter lim="800000"/>
              <a:headEnd/>
              <a:tailEnd/>
            </a:ln>
            <a:effectLst/>
          </p:spPr>
          <p:txBody>
            <a:bodyPr wrap="none" anchor="ctr"/>
            <a:lstStyle/>
            <a:p>
              <a:endParaRPr lang="en-US"/>
            </a:p>
          </p:txBody>
        </p:sp>
        <p:sp>
          <p:nvSpPr>
            <p:cNvPr id="27712" name="Rectangle 64"/>
            <p:cNvSpPr>
              <a:spLocks noChangeArrowheads="1"/>
            </p:cNvSpPr>
            <p:nvPr userDrawn="1"/>
          </p:nvSpPr>
          <p:spPr bwMode="blackGray">
            <a:xfrm>
              <a:off x="0" y="1081"/>
              <a:ext cx="4378" cy="47"/>
            </a:xfrm>
            <a:prstGeom prst="rect">
              <a:avLst/>
            </a:prstGeom>
            <a:solidFill>
              <a:schemeClr val="hlink">
                <a:alpha val="50000"/>
              </a:schemeClr>
            </a:solidFill>
            <a:ln w="9525">
              <a:noFill/>
              <a:miter lim="800000"/>
              <a:headEnd/>
              <a:tailEnd/>
            </a:ln>
            <a:effectLst/>
          </p:spPr>
          <p:txBody>
            <a:bodyPr wrap="none" anchor="ctr"/>
            <a:lstStyle/>
            <a:p>
              <a:endParaRPr lang="en-US"/>
            </a:p>
          </p:txBody>
        </p:sp>
      </p:grpSp>
      <p:sp>
        <p:nvSpPr>
          <p:cNvPr id="27713" name="Rectangle 65"/>
          <p:cNvSpPr>
            <a:spLocks noGrp="1" noChangeArrowheads="1"/>
          </p:cNvSpPr>
          <p:nvPr>
            <p:ph type="title"/>
          </p:nvPr>
        </p:nvSpPr>
        <p:spPr bwMode="auto">
          <a:xfrm>
            <a:off x="871538" y="192088"/>
            <a:ext cx="8162925" cy="14319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p>
            <a:pPr lvl="0"/>
            <a:r>
              <a:rPr lang="en-US"/>
              <a:t>Click to edit Master title style</a:t>
            </a:r>
          </a:p>
        </p:txBody>
      </p:sp>
      <p:sp>
        <p:nvSpPr>
          <p:cNvPr id="27714" name="Rectangle 66"/>
          <p:cNvSpPr>
            <a:spLocks noGrp="1" noChangeArrowheads="1"/>
          </p:cNvSpPr>
          <p:nvPr>
            <p:ph type="body" idx="1"/>
          </p:nvPr>
        </p:nvSpPr>
        <p:spPr bwMode="auto">
          <a:xfrm>
            <a:off x="912813" y="1905000"/>
            <a:ext cx="8110537"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715" name="Rectangle 67"/>
          <p:cNvSpPr>
            <a:spLocks noGrp="1" noChangeArrowheads="1"/>
          </p:cNvSpPr>
          <p:nvPr>
            <p:ph type="dt" sz="half" idx="2"/>
          </p:nvPr>
        </p:nvSpPr>
        <p:spPr bwMode="auto">
          <a:xfrm>
            <a:off x="1152525" y="6286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endParaRPr lang="en-US"/>
          </a:p>
        </p:txBody>
      </p:sp>
      <p:sp>
        <p:nvSpPr>
          <p:cNvPr id="27716" name="Rectangle 68"/>
          <p:cNvSpPr>
            <a:spLocks noGrp="1" noChangeArrowheads="1"/>
          </p:cNvSpPr>
          <p:nvPr>
            <p:ph type="ftr" sz="quarter" idx="3"/>
          </p:nvPr>
        </p:nvSpPr>
        <p:spPr bwMode="auto">
          <a:xfrm>
            <a:off x="3590925" y="62865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en-US"/>
          </a:p>
        </p:txBody>
      </p:sp>
      <p:sp>
        <p:nvSpPr>
          <p:cNvPr id="27717" name="Rectangle 69"/>
          <p:cNvSpPr>
            <a:spLocks noGrp="1" noChangeArrowheads="1"/>
          </p:cNvSpPr>
          <p:nvPr>
            <p:ph type="sldNum" sz="quarter" idx="4"/>
          </p:nvPr>
        </p:nvSpPr>
        <p:spPr bwMode="auto">
          <a:xfrm>
            <a:off x="7019925" y="6286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F176D2AD-A657-4171-B110-7C0D97A9E06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ftr="0" dt="0"/>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Verdana" pitchFamily="34" charset="0"/>
        </a:defRPr>
      </a:lvl2pPr>
      <a:lvl3pPr algn="l" rtl="0" fontAlgn="base">
        <a:spcBef>
          <a:spcPct val="0"/>
        </a:spcBef>
        <a:spcAft>
          <a:spcPct val="0"/>
        </a:spcAft>
        <a:defRPr sz="4400">
          <a:solidFill>
            <a:schemeClr val="tx2"/>
          </a:solidFill>
          <a:latin typeface="Verdana" pitchFamily="34" charset="0"/>
        </a:defRPr>
      </a:lvl3pPr>
      <a:lvl4pPr algn="l" rtl="0" fontAlgn="base">
        <a:spcBef>
          <a:spcPct val="0"/>
        </a:spcBef>
        <a:spcAft>
          <a:spcPct val="0"/>
        </a:spcAft>
        <a:defRPr sz="4400">
          <a:solidFill>
            <a:schemeClr val="tx2"/>
          </a:solidFill>
          <a:latin typeface="Verdana" pitchFamily="34" charset="0"/>
        </a:defRPr>
      </a:lvl4pPr>
      <a:lvl5pPr algn="l" rtl="0" fontAlgn="base">
        <a:spcBef>
          <a:spcPct val="0"/>
        </a:spcBef>
        <a:spcAft>
          <a:spcPct val="0"/>
        </a:spcAft>
        <a:defRPr sz="4400">
          <a:solidFill>
            <a:schemeClr val="tx2"/>
          </a:solidFill>
          <a:latin typeface="Verdana" pitchFamily="34" charset="0"/>
        </a:defRPr>
      </a:lvl5pPr>
      <a:lvl6pPr marL="457200" algn="l" rtl="0" fontAlgn="base">
        <a:spcBef>
          <a:spcPct val="0"/>
        </a:spcBef>
        <a:spcAft>
          <a:spcPct val="0"/>
        </a:spcAft>
        <a:defRPr sz="4400">
          <a:solidFill>
            <a:schemeClr val="tx2"/>
          </a:solidFill>
          <a:latin typeface="Verdana" pitchFamily="34" charset="0"/>
        </a:defRPr>
      </a:lvl6pPr>
      <a:lvl7pPr marL="914400" algn="l" rtl="0" fontAlgn="base">
        <a:spcBef>
          <a:spcPct val="0"/>
        </a:spcBef>
        <a:spcAft>
          <a:spcPct val="0"/>
        </a:spcAft>
        <a:defRPr sz="4400">
          <a:solidFill>
            <a:schemeClr val="tx2"/>
          </a:solidFill>
          <a:latin typeface="Verdana" pitchFamily="34" charset="0"/>
        </a:defRPr>
      </a:lvl7pPr>
      <a:lvl8pPr marL="1371600" algn="l" rtl="0" fontAlgn="base">
        <a:spcBef>
          <a:spcPct val="0"/>
        </a:spcBef>
        <a:spcAft>
          <a:spcPct val="0"/>
        </a:spcAft>
        <a:defRPr sz="4400">
          <a:solidFill>
            <a:schemeClr val="tx2"/>
          </a:solidFill>
          <a:latin typeface="Verdana" pitchFamily="34" charset="0"/>
        </a:defRPr>
      </a:lvl8pPr>
      <a:lvl9pPr marL="1828800" algn="l" rtl="0" fontAlgn="base">
        <a:spcBef>
          <a:spcPct val="0"/>
        </a:spcBef>
        <a:spcAft>
          <a:spcPct val="0"/>
        </a:spcAft>
        <a:defRPr sz="4400">
          <a:solidFill>
            <a:schemeClr val="tx2"/>
          </a:solidFill>
          <a:latin typeface="Verdana" pitchFamily="34" charset="0"/>
        </a:defRPr>
      </a:lvl9pPr>
    </p:titleStyle>
    <p:bodyStyle>
      <a:lvl1pPr marL="342900" indent="-342900" algn="l" rtl="0" fontAlgn="base">
        <a:spcBef>
          <a:spcPct val="20000"/>
        </a:spcBef>
        <a:spcAft>
          <a:spcPct val="0"/>
        </a:spcAft>
        <a:buClr>
          <a:schemeClr val="folHlink"/>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folHlink"/>
        </a:buClr>
        <a:buSzPct val="70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tx2"/>
        </a:buClr>
        <a:buChar char="•"/>
        <a:defRPr sz="2400">
          <a:solidFill>
            <a:schemeClr val="tx1"/>
          </a:solidFill>
          <a:latin typeface="+mn-lt"/>
        </a:defRPr>
      </a:lvl3pPr>
      <a:lvl4pPr marL="1600200" indent="-228600" algn="l" rtl="0" fontAlgn="base">
        <a:spcBef>
          <a:spcPct val="20000"/>
        </a:spcBef>
        <a:spcAft>
          <a:spcPct val="0"/>
        </a:spcAft>
        <a:buClr>
          <a:schemeClr val="hlink"/>
        </a:buClr>
        <a:buChar char="•"/>
        <a:defRPr sz="2000">
          <a:solidFill>
            <a:schemeClr val="tx1"/>
          </a:solidFill>
          <a:latin typeface="+mn-lt"/>
        </a:defRPr>
      </a:lvl4pPr>
      <a:lvl5pPr marL="2057400" indent="-228600" algn="l" rtl="0" fontAlgn="base">
        <a:spcBef>
          <a:spcPct val="20000"/>
        </a:spcBef>
        <a:spcAft>
          <a:spcPct val="0"/>
        </a:spcAft>
        <a:buClr>
          <a:schemeClr val="tx1"/>
        </a:buClr>
        <a:buSzPct val="85000"/>
        <a:buChar char="•"/>
        <a:defRPr sz="2000">
          <a:solidFill>
            <a:schemeClr val="tx1"/>
          </a:solidFill>
          <a:latin typeface="+mn-lt"/>
        </a:defRPr>
      </a:lvl5pPr>
      <a:lvl6pPr marL="2514600" indent="-228600" algn="l" rtl="0" fontAlgn="base">
        <a:spcBef>
          <a:spcPct val="20000"/>
        </a:spcBef>
        <a:spcAft>
          <a:spcPct val="0"/>
        </a:spcAft>
        <a:buClr>
          <a:schemeClr val="tx1"/>
        </a:buClr>
        <a:buSzPct val="85000"/>
        <a:buChar char="•"/>
        <a:defRPr sz="2000">
          <a:solidFill>
            <a:schemeClr val="tx1"/>
          </a:solidFill>
          <a:latin typeface="+mn-lt"/>
        </a:defRPr>
      </a:lvl6pPr>
      <a:lvl7pPr marL="2971800" indent="-228600" algn="l" rtl="0" fontAlgn="base">
        <a:spcBef>
          <a:spcPct val="20000"/>
        </a:spcBef>
        <a:spcAft>
          <a:spcPct val="0"/>
        </a:spcAft>
        <a:buClr>
          <a:schemeClr val="tx1"/>
        </a:buClr>
        <a:buSzPct val="85000"/>
        <a:buChar char="•"/>
        <a:defRPr sz="2000">
          <a:solidFill>
            <a:schemeClr val="tx1"/>
          </a:solidFill>
          <a:latin typeface="+mn-lt"/>
        </a:defRPr>
      </a:lvl7pPr>
      <a:lvl8pPr marL="3429000" indent="-228600" algn="l" rtl="0" fontAlgn="base">
        <a:spcBef>
          <a:spcPct val="20000"/>
        </a:spcBef>
        <a:spcAft>
          <a:spcPct val="0"/>
        </a:spcAft>
        <a:buClr>
          <a:schemeClr val="tx1"/>
        </a:buClr>
        <a:buSzPct val="85000"/>
        <a:buChar char="•"/>
        <a:defRPr sz="2000">
          <a:solidFill>
            <a:schemeClr val="tx1"/>
          </a:solidFill>
          <a:latin typeface="+mn-lt"/>
        </a:defRPr>
      </a:lvl8pPr>
      <a:lvl9pPr marL="3886200" indent="-228600" algn="l" rtl="0" fontAlgn="base">
        <a:spcBef>
          <a:spcPct val="20000"/>
        </a:spcBef>
        <a:spcAft>
          <a:spcPct val="0"/>
        </a:spcAft>
        <a:buClr>
          <a:schemeClr val="tx1"/>
        </a:buClr>
        <a:buSzPct val="85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19200" y="-1760518"/>
            <a:ext cx="7162800" cy="3970318"/>
          </a:xfrm>
        </p:spPr>
        <p:txBody>
          <a:bodyPr/>
          <a:lstStyle/>
          <a:p>
            <a:pPr algn="ct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r>
              <a:rPr lang="en-US" sz="3600" dirty="0">
                <a:latin typeface="Times New Roman" pitchFamily="18" charset="0"/>
              </a:rPr>
              <a:t>PROBABILITY AND STATISTICS FOR ENGINEERS - I</a:t>
            </a:r>
          </a:p>
        </p:txBody>
      </p:sp>
      <p:sp>
        <p:nvSpPr>
          <p:cNvPr id="2051" name="Rectangle 3"/>
          <p:cNvSpPr>
            <a:spLocks noGrp="1" noChangeArrowheads="1"/>
          </p:cNvSpPr>
          <p:nvPr>
            <p:ph type="subTitle" idx="1"/>
          </p:nvPr>
        </p:nvSpPr>
        <p:spPr>
          <a:xfrm>
            <a:off x="1295400" y="3276600"/>
            <a:ext cx="6400800" cy="1752600"/>
          </a:xfrm>
        </p:spPr>
        <p:txBody>
          <a:bodyPr/>
          <a:lstStyle/>
          <a:p>
            <a:pPr algn="ctr"/>
            <a:r>
              <a:rPr lang="en-US" dirty="0">
                <a:latin typeface="Times New Roman" pitchFamily="18" charset="0"/>
              </a:rPr>
              <a:t>Chapter 1</a:t>
            </a:r>
          </a:p>
          <a:p>
            <a:pPr algn="ctr"/>
            <a:r>
              <a:rPr lang="en-US" dirty="0">
                <a:latin typeface="Times New Roman" pitchFamily="18" charset="0"/>
              </a:rPr>
              <a:t>INTRODUCTION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2</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rPr>
              <a:t>INTRODUCTION</a:t>
            </a:r>
            <a:endParaRPr lang="en-US" sz="2800" dirty="0"/>
          </a:p>
        </p:txBody>
      </p:sp>
      <p:sp>
        <p:nvSpPr>
          <p:cNvPr id="6147" name="Rectangle 3"/>
          <p:cNvSpPr>
            <a:spLocks noGrp="1" noChangeArrowheads="1"/>
          </p:cNvSpPr>
          <p:nvPr>
            <p:ph type="body" idx="1"/>
          </p:nvPr>
        </p:nvSpPr>
        <p:spPr>
          <a:xfrm>
            <a:off x="912813" y="1905000"/>
            <a:ext cx="8110537" cy="4800600"/>
          </a:xfrm>
        </p:spPr>
        <p:txBody>
          <a:bodyPr/>
          <a:lstStyle/>
          <a:p>
            <a:pPr>
              <a:buFont typeface="Wingdings" pitchFamily="2" charset="2"/>
              <a:buNone/>
            </a:pPr>
            <a:r>
              <a:rPr lang="en-US" dirty="0">
                <a:latin typeface="Times New Roman" pitchFamily="18" charset="0"/>
              </a:rPr>
              <a:t>1.1 Why Study Statistics?</a:t>
            </a:r>
          </a:p>
          <a:p>
            <a:pPr marL="457200" lvl="1" indent="0">
              <a:buNone/>
            </a:pPr>
            <a:r>
              <a:rPr lang="en-US" sz="2400" dirty="0">
                <a:latin typeface="Times New Roman" pitchFamily="18" charset="0"/>
              </a:rPr>
              <a:t>Can provide basis for making decisions</a:t>
            </a:r>
          </a:p>
          <a:p>
            <a:pPr marL="914400" lvl="2" indent="0">
              <a:buNone/>
            </a:pPr>
            <a:r>
              <a:rPr lang="en-US" dirty="0">
                <a:latin typeface="Times New Roman" pitchFamily="18" charset="0"/>
              </a:rPr>
              <a:t>e.g., determining whether the lead content in water in a city is within acceptable level</a:t>
            </a:r>
          </a:p>
          <a:p>
            <a:pPr marL="514350" lvl="1" indent="0">
              <a:buNone/>
            </a:pPr>
            <a:r>
              <a:rPr lang="en-US" sz="2400" dirty="0">
                <a:latin typeface="Times New Roman" pitchFamily="18" charset="0"/>
              </a:rPr>
              <a:t>Four crucial steps in collecting data for making decisions:</a:t>
            </a:r>
          </a:p>
          <a:p>
            <a:pPr marL="1428750" lvl="2" indent="-514350">
              <a:buFont typeface="+mj-lt"/>
              <a:buAutoNum type="arabicPeriod"/>
            </a:pPr>
            <a:r>
              <a:rPr lang="en-US" sz="2200" dirty="0">
                <a:latin typeface="Times New Roman" pitchFamily="18" charset="0"/>
              </a:rPr>
              <a:t>Set clearly defined goals for the investigation</a:t>
            </a:r>
          </a:p>
          <a:p>
            <a:pPr marL="1428750" lvl="2" indent="-514350">
              <a:buFont typeface="+mj-lt"/>
              <a:buAutoNum type="arabicPeriod"/>
            </a:pPr>
            <a:r>
              <a:rPr lang="en-US" sz="2200" dirty="0">
                <a:latin typeface="Times New Roman" pitchFamily="18" charset="0"/>
              </a:rPr>
              <a:t>Make a plan for data collection (what and how)</a:t>
            </a:r>
          </a:p>
          <a:p>
            <a:pPr marL="1428750" lvl="2" indent="-514350">
              <a:buFont typeface="+mj-lt"/>
              <a:buAutoNum type="arabicPeriod"/>
            </a:pPr>
            <a:r>
              <a:rPr lang="en-US" sz="2200" dirty="0">
                <a:latin typeface="Times New Roman" pitchFamily="18" charset="0"/>
              </a:rPr>
              <a:t>Apply statistical methods to extract information from the data</a:t>
            </a:r>
          </a:p>
          <a:p>
            <a:pPr marL="1428750" lvl="2" indent="-514350">
              <a:buFont typeface="+mj-lt"/>
              <a:buAutoNum type="arabicPeriod"/>
            </a:pPr>
            <a:r>
              <a:rPr lang="en-US" sz="2200" dirty="0">
                <a:latin typeface="Times New Roman" pitchFamily="18" charset="0"/>
              </a:rPr>
              <a:t>Interpret the information and draw conclusions.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3</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rPr>
              <a:t>INTRODUCTION</a:t>
            </a:r>
            <a:endParaRPr lang="en-US" sz="2800" dirty="0"/>
          </a:p>
        </p:txBody>
      </p:sp>
      <p:sp>
        <p:nvSpPr>
          <p:cNvPr id="7171" name="Rectangle 3"/>
          <p:cNvSpPr>
            <a:spLocks noGrp="1" noChangeArrowheads="1"/>
          </p:cNvSpPr>
          <p:nvPr>
            <p:ph type="body" idx="1"/>
          </p:nvPr>
        </p:nvSpPr>
        <p:spPr>
          <a:xfrm>
            <a:off x="912813" y="1905000"/>
            <a:ext cx="8110537" cy="4495800"/>
          </a:xfrm>
        </p:spPr>
        <p:txBody>
          <a:bodyPr/>
          <a:lstStyle/>
          <a:p>
            <a:pPr marL="609600" indent="-609600">
              <a:lnSpc>
                <a:spcPct val="90000"/>
              </a:lnSpc>
              <a:buFont typeface="Wingdings" pitchFamily="2" charset="2"/>
              <a:buNone/>
            </a:pPr>
            <a:r>
              <a:rPr lang="en-US" dirty="0">
                <a:latin typeface="Times New Roman" pitchFamily="18" charset="0"/>
              </a:rPr>
              <a:t>1.2 Modern Statistics</a:t>
            </a:r>
          </a:p>
          <a:p>
            <a:pPr marL="609600" indent="-609600">
              <a:lnSpc>
                <a:spcPct val="90000"/>
              </a:lnSpc>
              <a:buFont typeface="Wingdings" pitchFamily="2" charset="2"/>
              <a:buNone/>
            </a:pPr>
            <a:r>
              <a:rPr lang="en-US" sz="2800" b="1" dirty="0">
                <a:latin typeface="Times New Roman" pitchFamily="18" charset="0"/>
              </a:rPr>
              <a:t>	</a:t>
            </a:r>
            <a:r>
              <a:rPr lang="en-US" sz="2800" dirty="0">
                <a:latin typeface="Times New Roman" pitchFamily="18" charset="0"/>
              </a:rPr>
              <a:t>Mid-eighteenth century Games of chance leading to the treatment of errors of measurement became the foundation of modern statistics</a:t>
            </a:r>
          </a:p>
          <a:p>
            <a:pPr marL="609600" indent="-609600">
              <a:lnSpc>
                <a:spcPct val="90000"/>
              </a:lnSpc>
              <a:buFont typeface="Wingdings" pitchFamily="2" charset="2"/>
              <a:buNone/>
            </a:pPr>
            <a:r>
              <a:rPr lang="en-US" sz="2800" dirty="0">
                <a:latin typeface="Times New Roman" pitchFamily="18" charset="0"/>
              </a:rPr>
              <a:t>	Two types:</a:t>
            </a:r>
          </a:p>
          <a:p>
            <a:pPr lvl="2">
              <a:lnSpc>
                <a:spcPct val="90000"/>
              </a:lnSpc>
              <a:buFont typeface="Wingdings" pitchFamily="2" charset="2"/>
              <a:buChar char="Ø"/>
            </a:pPr>
            <a:r>
              <a:rPr lang="en-US" sz="2200" dirty="0">
                <a:latin typeface="Times New Roman" pitchFamily="18" charset="0"/>
              </a:rPr>
              <a:t> </a:t>
            </a:r>
            <a:r>
              <a:rPr lang="en-US" dirty="0">
                <a:latin typeface="Times New Roman" pitchFamily="18" charset="0"/>
              </a:rPr>
              <a:t>Descriptive Statistics: at first, consisted of presentation of data in tables and charts.  But now in involves summarization also</a:t>
            </a:r>
          </a:p>
          <a:p>
            <a:pPr lvl="2">
              <a:lnSpc>
                <a:spcPct val="90000"/>
              </a:lnSpc>
              <a:buFont typeface="Wingdings" pitchFamily="2" charset="2"/>
              <a:buChar char="Ø"/>
            </a:pPr>
            <a:r>
              <a:rPr lang="en-US" dirty="0">
                <a:latin typeface="Times New Roman" pitchFamily="18" charset="0"/>
              </a:rPr>
              <a:t> Inferential Statistics: generalization based on sample data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61F4056-1E0E-44EA-BF76-4BC2EFAF92F1}" type="slidenum">
              <a:rPr lang="en-US"/>
              <a:pPr/>
              <a:t>4</a:t>
            </a:fld>
            <a:endParaRPr lang="en-US"/>
          </a:p>
        </p:txBody>
      </p:sp>
      <p:sp>
        <p:nvSpPr>
          <p:cNvPr id="36866" name="Rectangle 2"/>
          <p:cNvSpPr>
            <a:spLocks noGrp="1" noChangeArrowheads="1"/>
          </p:cNvSpPr>
          <p:nvPr>
            <p:ph type="title"/>
          </p:nvPr>
        </p:nvSpPr>
        <p:spPr>
          <a:xfrm>
            <a:off x="838200" y="685800"/>
            <a:ext cx="8162925" cy="584775"/>
          </a:xfrm>
        </p:spPr>
        <p:txBody>
          <a:bodyPr/>
          <a:lstStyle/>
          <a:p>
            <a:pPr algn="ctr"/>
            <a:r>
              <a:rPr lang="en-US" sz="3200" dirty="0">
                <a:latin typeface="Times New Roman" pitchFamily="18" charset="0"/>
              </a:rPr>
              <a:t>INTRODUCTION</a:t>
            </a:r>
          </a:p>
        </p:txBody>
      </p:sp>
      <p:sp>
        <p:nvSpPr>
          <p:cNvPr id="36867" name="Rectangle 3"/>
          <p:cNvSpPr>
            <a:spLocks noGrp="1" noChangeArrowheads="1"/>
          </p:cNvSpPr>
          <p:nvPr>
            <p:ph type="body" idx="1"/>
          </p:nvPr>
        </p:nvSpPr>
        <p:spPr>
          <a:xfrm>
            <a:off x="912813" y="1905000"/>
            <a:ext cx="8110537" cy="4572000"/>
          </a:xfrm>
        </p:spPr>
        <p:txBody>
          <a:bodyPr/>
          <a:lstStyle/>
          <a:p>
            <a:pPr>
              <a:buFont typeface="Wingdings" pitchFamily="2" charset="2"/>
              <a:buNone/>
            </a:pPr>
            <a:r>
              <a:rPr lang="en-US" b="1" dirty="0">
                <a:latin typeface="Times New Roman" pitchFamily="18" charset="0"/>
              </a:rPr>
              <a:t> </a:t>
            </a:r>
            <a:r>
              <a:rPr lang="en-US" dirty="0">
                <a:latin typeface="Times New Roman" pitchFamily="18" charset="0"/>
              </a:rPr>
              <a:t>1.3 Statistics and Engineering</a:t>
            </a:r>
          </a:p>
          <a:p>
            <a:pPr>
              <a:buFont typeface="Wingdings" pitchFamily="2" charset="2"/>
              <a:buNone/>
            </a:pPr>
            <a:r>
              <a:rPr lang="en-US" dirty="0">
                <a:latin typeface="Times New Roman" pitchFamily="18" charset="0"/>
              </a:rPr>
              <a:t>	</a:t>
            </a:r>
            <a:r>
              <a:rPr lang="en-US" sz="2800" dirty="0">
                <a:latin typeface="Times New Roman" pitchFamily="18" charset="0"/>
              </a:rPr>
              <a:t>Used in solving production problems, effective use of materials and labor, basic research, and to develop new products.  It enables an engineer to understand phenomenon subject to variation and how to control them effectively.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E6986EC-503F-4BD6-84F8-40CF002EE021}" type="slidenum">
              <a:rPr lang="en-US"/>
              <a:pPr/>
              <a:t>5</a:t>
            </a:fld>
            <a:endParaRPr lang="en-US"/>
          </a:p>
        </p:txBody>
      </p:sp>
      <p:sp>
        <p:nvSpPr>
          <p:cNvPr id="8194"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rPr>
              <a:t>INTRODUCTION</a:t>
            </a:r>
          </a:p>
        </p:txBody>
      </p:sp>
      <p:sp>
        <p:nvSpPr>
          <p:cNvPr id="8195" name="Rectangle 3"/>
          <p:cNvSpPr>
            <a:spLocks noGrp="1" noChangeArrowheads="1"/>
          </p:cNvSpPr>
          <p:nvPr>
            <p:ph type="body" idx="1"/>
          </p:nvPr>
        </p:nvSpPr>
        <p:spPr>
          <a:xfrm>
            <a:off x="912813" y="1905000"/>
            <a:ext cx="7392987" cy="4419600"/>
          </a:xfrm>
        </p:spPr>
        <p:txBody>
          <a:bodyPr/>
          <a:lstStyle/>
          <a:p>
            <a:pPr>
              <a:lnSpc>
                <a:spcPct val="90000"/>
              </a:lnSpc>
              <a:buFont typeface="Wingdings" pitchFamily="2" charset="2"/>
              <a:buNone/>
            </a:pPr>
            <a:r>
              <a:rPr lang="en-US" dirty="0">
                <a:latin typeface="Times New Roman" pitchFamily="18" charset="0"/>
              </a:rPr>
              <a:t>1.4 Role of Scientist and Engineer in Quality Improvement</a:t>
            </a:r>
          </a:p>
          <a:p>
            <a:pPr lvl="1">
              <a:lnSpc>
                <a:spcPct val="90000"/>
              </a:lnSpc>
            </a:pPr>
            <a:r>
              <a:rPr lang="en-US" sz="2000" dirty="0">
                <a:latin typeface="Times New Roman" pitchFamily="18" charset="0"/>
              </a:rPr>
              <a:t>Competitive world market leading to the revolution in 	quality improvement (QI)</a:t>
            </a:r>
          </a:p>
          <a:p>
            <a:pPr lvl="1">
              <a:lnSpc>
                <a:spcPct val="90000"/>
              </a:lnSpc>
            </a:pPr>
            <a:r>
              <a:rPr lang="en-US" sz="2000" dirty="0">
                <a:latin typeface="Times New Roman" pitchFamily="18" charset="0"/>
              </a:rPr>
              <a:t>From design to production, processes need to be improved</a:t>
            </a:r>
          </a:p>
          <a:p>
            <a:pPr lvl="1">
              <a:lnSpc>
                <a:spcPct val="90000"/>
              </a:lnSpc>
            </a:pPr>
            <a:r>
              <a:rPr lang="en-US" sz="2000" dirty="0">
                <a:latin typeface="Times New Roman" pitchFamily="18" charset="0"/>
              </a:rPr>
              <a:t>Scientists and engineers with technical and statistical knowledge can be a vital part of this process</a:t>
            </a:r>
          </a:p>
          <a:p>
            <a:pPr lvl="1">
              <a:lnSpc>
                <a:spcPct val="90000"/>
              </a:lnSpc>
            </a:pPr>
            <a:r>
              <a:rPr lang="en-US" sz="2000" dirty="0">
                <a:latin typeface="Times New Roman" pitchFamily="18" charset="0"/>
              </a:rPr>
              <a:t>“Make it right the first time” – philosophy of quality improvement</a:t>
            </a:r>
          </a:p>
          <a:p>
            <a:pPr lvl="1">
              <a:lnSpc>
                <a:spcPct val="90000"/>
              </a:lnSpc>
            </a:pPr>
            <a:r>
              <a:rPr lang="en-US" sz="2000" dirty="0">
                <a:latin typeface="Times New Roman" pitchFamily="18" charset="0"/>
              </a:rPr>
              <a:t>Quality improvement is a continuous process and the role of engineers and scientists cannot be over-emphasized. </a:t>
            </a:r>
          </a:p>
          <a:p>
            <a:pPr lvl="1">
              <a:lnSpc>
                <a:spcPct val="90000"/>
              </a:lnSpc>
            </a:pPr>
            <a:r>
              <a:rPr lang="en-US" sz="2000" dirty="0">
                <a:latin typeface="Times New Roman" pitchFamily="18" charset="0"/>
              </a:rPr>
              <a:t>Reliability of products is another facet of  QI</a:t>
            </a:r>
          </a:p>
          <a:p>
            <a:pPr>
              <a:lnSpc>
                <a:spcPct val="90000"/>
              </a:lnSpc>
              <a:buFont typeface="Wingdings" pitchFamily="2" charset="2"/>
              <a:buNone/>
            </a:pPr>
            <a:endParaRPr lang="en-US" sz="2400" dirty="0">
              <a:latin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E6986EC-503F-4BD6-84F8-40CF002EE021}" type="slidenum">
              <a:rPr lang="en-US"/>
              <a:pPr/>
              <a:t>6</a:t>
            </a:fld>
            <a:endParaRPr lang="en-US"/>
          </a:p>
        </p:txBody>
      </p:sp>
      <p:sp>
        <p:nvSpPr>
          <p:cNvPr id="8194"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rPr>
              <a:t>INTRODUCTION</a:t>
            </a:r>
          </a:p>
        </p:txBody>
      </p:sp>
      <p:sp>
        <p:nvSpPr>
          <p:cNvPr id="8195" name="Rectangle 3"/>
          <p:cNvSpPr>
            <a:spLocks noGrp="1" noChangeArrowheads="1"/>
          </p:cNvSpPr>
          <p:nvPr>
            <p:ph type="body" idx="1"/>
          </p:nvPr>
        </p:nvSpPr>
        <p:spPr>
          <a:xfrm>
            <a:off x="912813" y="1905000"/>
            <a:ext cx="7392987" cy="4419600"/>
          </a:xfrm>
        </p:spPr>
        <p:txBody>
          <a:bodyPr/>
          <a:lstStyle/>
          <a:p>
            <a:pPr>
              <a:lnSpc>
                <a:spcPct val="90000"/>
              </a:lnSpc>
              <a:buFont typeface="Wingdings" pitchFamily="2" charset="2"/>
              <a:buNone/>
            </a:pPr>
            <a:r>
              <a:rPr lang="en-US" sz="2800" dirty="0">
                <a:latin typeface="Times New Roman" pitchFamily="18" charset="0"/>
              </a:rPr>
              <a:t>1.5 A Case Study: Visually Inspecting Data to Improve Product Quality</a:t>
            </a:r>
          </a:p>
          <a:p>
            <a:pPr>
              <a:lnSpc>
                <a:spcPct val="90000"/>
              </a:lnSpc>
              <a:buFont typeface="Wingdings" pitchFamily="2" charset="2"/>
              <a:buNone/>
            </a:pPr>
            <a:r>
              <a:rPr lang="en-US" sz="2400" dirty="0">
                <a:latin typeface="Times New Roman" pitchFamily="18" charset="0"/>
              </a:rPr>
              <a:t>	A ceramic part used in coffee makers is made by filling the cavity between two dies of a pressing machine with a mixture of clay, water, and oil.  Measurements of critical dimensions (mainly, depth of slot) are made before the part is dried and hardened.  </a:t>
            </a:r>
          </a:p>
          <a:p>
            <a:pPr>
              <a:lnSpc>
                <a:spcPct val="90000"/>
              </a:lnSpc>
              <a:buFont typeface="Wingdings" pitchFamily="2" charset="2"/>
              <a:buNone/>
            </a:pPr>
            <a:r>
              <a:rPr lang="en-US" sz="2400" dirty="0">
                <a:latin typeface="Times New Roman" pitchFamily="18" charset="0"/>
              </a:rPr>
              <a:t>	Due to natural variation in the mixture, condition of press, difference in operators, etc., it is inevitable that the measurements will not be the same in all the cases.</a:t>
            </a:r>
          </a:p>
          <a:p>
            <a:pPr>
              <a:lnSpc>
                <a:spcPct val="90000"/>
              </a:lnSpc>
              <a:buFont typeface="Wingdings" pitchFamily="2" charset="2"/>
              <a:buNone/>
            </a:pPr>
            <a:r>
              <a:rPr lang="en-US" sz="2400" dirty="0">
                <a:latin typeface="Times New Roman" pitchFamily="18" charset="0"/>
              </a:rPr>
              <a:t>	See the data given in Table 1.1, Page 4.  </a:t>
            </a:r>
          </a:p>
        </p:txBody>
      </p:sp>
    </p:spTree>
    <p:extLst>
      <p:ext uri="{BB962C8B-B14F-4D97-AF65-F5344CB8AC3E}">
        <p14:creationId xmlns:p14="http://schemas.microsoft.com/office/powerpoint/2010/main" val="2949559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E6986EC-503F-4BD6-84F8-40CF002EE021}" type="slidenum">
              <a:rPr lang="en-US"/>
              <a:pPr/>
              <a:t>7</a:t>
            </a:fld>
            <a:endParaRPr lang="en-US"/>
          </a:p>
        </p:txBody>
      </p:sp>
      <p:sp>
        <p:nvSpPr>
          <p:cNvPr id="8194"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rPr>
              <a:t>INTRODUCTION</a:t>
            </a:r>
          </a:p>
        </p:txBody>
      </p:sp>
      <p:sp>
        <p:nvSpPr>
          <p:cNvPr id="8195" name="Rectangle 3"/>
          <p:cNvSpPr>
            <a:spLocks noGrp="1" noChangeArrowheads="1"/>
          </p:cNvSpPr>
          <p:nvPr>
            <p:ph type="body" idx="1"/>
          </p:nvPr>
        </p:nvSpPr>
        <p:spPr>
          <a:xfrm>
            <a:off x="912813" y="1905000"/>
            <a:ext cx="7392987" cy="4419600"/>
          </a:xfrm>
        </p:spPr>
        <p:txBody>
          <a:bodyPr/>
          <a:lstStyle/>
          <a:p>
            <a:pPr>
              <a:lnSpc>
                <a:spcPct val="90000"/>
              </a:lnSpc>
              <a:buFont typeface="Wingdings" pitchFamily="2" charset="2"/>
              <a:buNone/>
            </a:pPr>
            <a:endParaRPr lang="en-US" sz="2400" dirty="0">
              <a:latin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32343"/>
            <a:ext cx="6791325" cy="4168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6010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E6986EC-503F-4BD6-84F8-40CF002EE021}" type="slidenum">
              <a:rPr lang="en-US"/>
              <a:pPr/>
              <a:t>8</a:t>
            </a:fld>
            <a:endParaRPr lang="en-US"/>
          </a:p>
        </p:txBody>
      </p:sp>
      <p:sp>
        <p:nvSpPr>
          <p:cNvPr id="8194"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rPr>
              <a:t>INTRODUCTION</a:t>
            </a:r>
          </a:p>
        </p:txBody>
      </p:sp>
      <p:sp>
        <p:nvSpPr>
          <p:cNvPr id="8195" name="Rectangle 3"/>
          <p:cNvSpPr>
            <a:spLocks noGrp="1" noChangeArrowheads="1"/>
          </p:cNvSpPr>
          <p:nvPr>
            <p:ph type="body" idx="1"/>
          </p:nvPr>
        </p:nvSpPr>
        <p:spPr>
          <a:xfrm>
            <a:off x="912813" y="1905000"/>
            <a:ext cx="7392987" cy="4419600"/>
          </a:xfrm>
        </p:spPr>
        <p:txBody>
          <a:bodyPr/>
          <a:lstStyle/>
          <a:p>
            <a:pPr>
              <a:lnSpc>
                <a:spcPct val="90000"/>
              </a:lnSpc>
              <a:buFont typeface="Wingdings" pitchFamily="2" charset="2"/>
              <a:buNone/>
            </a:pPr>
            <a:endParaRPr lang="en-US" sz="2400" dirty="0">
              <a:latin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05000"/>
            <a:ext cx="7391400" cy="281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5841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9</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rPr>
              <a:t>INTRODUCTION</a:t>
            </a:r>
          </a:p>
        </p:txBody>
      </p:sp>
      <p:sp>
        <p:nvSpPr>
          <p:cNvPr id="9219" name="Rectangle 3"/>
          <p:cNvSpPr>
            <a:spLocks noGrp="1" noChangeArrowheads="1"/>
          </p:cNvSpPr>
          <p:nvPr>
            <p:ph type="body" idx="1"/>
          </p:nvPr>
        </p:nvSpPr>
        <p:spPr>
          <a:xfrm>
            <a:off x="912813" y="1905000"/>
            <a:ext cx="7773987" cy="4191000"/>
          </a:xfrm>
        </p:spPr>
        <p:txBody>
          <a:bodyPr/>
          <a:lstStyle/>
          <a:p>
            <a:pPr>
              <a:lnSpc>
                <a:spcPct val="80000"/>
              </a:lnSpc>
              <a:buFont typeface="Wingdings" pitchFamily="2" charset="2"/>
              <a:buNone/>
            </a:pPr>
            <a:r>
              <a:rPr lang="en-US" sz="2800" dirty="0">
                <a:latin typeface="Times New Roman" pitchFamily="18" charset="0"/>
              </a:rPr>
              <a:t>1.6 Two Basic Concepts – Population and Sample </a:t>
            </a:r>
          </a:p>
          <a:p>
            <a:pPr>
              <a:lnSpc>
                <a:spcPct val="80000"/>
              </a:lnSpc>
              <a:buFont typeface="Wingdings" pitchFamily="2" charset="2"/>
              <a:buNone/>
            </a:pPr>
            <a:r>
              <a:rPr lang="en-US" sz="2800" b="1" i="1" dirty="0">
                <a:latin typeface="Times New Roman" pitchFamily="18" charset="0"/>
              </a:rPr>
              <a:t>	</a:t>
            </a:r>
            <a:r>
              <a:rPr lang="en-US" sz="2800" dirty="0">
                <a:latin typeface="Times New Roman" pitchFamily="18" charset="0"/>
              </a:rPr>
              <a:t>Unit: a single entity, usually an object or person, whose characteristics are of interest</a:t>
            </a:r>
          </a:p>
          <a:p>
            <a:pPr>
              <a:lnSpc>
                <a:spcPct val="80000"/>
              </a:lnSpc>
              <a:buFont typeface="Wingdings" pitchFamily="2" charset="2"/>
              <a:buNone/>
            </a:pPr>
            <a:r>
              <a:rPr lang="en-US" sz="2800" dirty="0">
                <a:latin typeface="Times New Roman" pitchFamily="18" charset="0"/>
              </a:rPr>
              <a:t>	Population of units: complete collection of units about which information is sought</a:t>
            </a:r>
          </a:p>
          <a:p>
            <a:pPr>
              <a:lnSpc>
                <a:spcPct val="80000"/>
              </a:lnSpc>
              <a:buFont typeface="Wingdings" pitchFamily="2" charset="2"/>
              <a:buNone/>
            </a:pPr>
            <a:r>
              <a:rPr lang="en-US" sz="2800" b="1" i="1" dirty="0">
                <a:latin typeface="Times New Roman" pitchFamily="18" charset="0"/>
              </a:rPr>
              <a:t>	</a:t>
            </a:r>
            <a:r>
              <a:rPr lang="en-US" sz="2800" dirty="0">
                <a:latin typeface="Times New Roman" pitchFamily="18" charset="0"/>
              </a:rPr>
              <a:t>Statistical Population: set of all measurements (or record of some quality trait) corresponding to each unit in the entire population of units about which information is sought.</a:t>
            </a:r>
          </a:p>
          <a:p>
            <a:pPr>
              <a:lnSpc>
                <a:spcPct val="80000"/>
              </a:lnSpc>
              <a:buFont typeface="Wingdings" pitchFamily="2" charset="2"/>
              <a:buNone/>
            </a:pPr>
            <a:r>
              <a:rPr lang="en-US" sz="2800" dirty="0">
                <a:latin typeface="Times New Roman" pitchFamily="18" charset="0"/>
              </a:rPr>
              <a:t>	Sample: is the subset of measurements that are actually collected in the course of an investigation.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10</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rPr>
              <a:t>INTRODUCTION</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2800" dirty="0">
                <a:latin typeface="Times New Roman" pitchFamily="18" charset="0"/>
              </a:rPr>
              <a:t>Using a Random Number Table to Select Samples.</a:t>
            </a:r>
          </a:p>
          <a:p>
            <a:pPr marL="609600" indent="-609600">
              <a:lnSpc>
                <a:spcPct val="90000"/>
              </a:lnSpc>
              <a:buFont typeface="Wingdings" pitchFamily="2" charset="2"/>
              <a:buNone/>
            </a:pPr>
            <a:endParaRPr lang="en-US" sz="2800" dirty="0">
              <a:latin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286000"/>
            <a:ext cx="6629400" cy="4161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11</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rPr>
              <a:t>INTRODUCTION</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2800" dirty="0">
                <a:latin typeface="Times New Roman" pitchFamily="18" charset="0"/>
              </a:rPr>
              <a:t>Example: “Self-selected sample – a bad practice” </a:t>
            </a:r>
          </a:p>
          <a:p>
            <a:pPr marL="609600" indent="-609600">
              <a:lnSpc>
                <a:spcPct val="90000"/>
              </a:lnSpc>
              <a:buFont typeface="Wingdings" pitchFamily="2" charset="2"/>
              <a:buNone/>
            </a:pPr>
            <a:r>
              <a:rPr lang="en-US" sz="2800" dirty="0">
                <a:latin typeface="Times New Roman" pitchFamily="18" charset="0"/>
              </a:rPr>
              <a:t>Example: Selecting a sample by random digit dialing.</a:t>
            </a:r>
          </a:p>
          <a:p>
            <a:pPr marL="609600" indent="-609600">
              <a:lnSpc>
                <a:spcPct val="90000"/>
              </a:lnSpc>
              <a:buFont typeface="Wingdings" pitchFamily="2" charset="2"/>
              <a:buNone/>
            </a:pPr>
            <a:endParaRPr lang="en-US" sz="2800" dirty="0">
              <a:latin typeface="Times New Roman" pitchFamily="18" charset="0"/>
            </a:endParaRPr>
          </a:p>
          <a:p>
            <a:pPr marL="609600" indent="-609600">
              <a:lnSpc>
                <a:spcPct val="90000"/>
              </a:lnSpc>
              <a:buFont typeface="Wingdings" pitchFamily="2" charset="2"/>
              <a:buNone/>
            </a:pPr>
            <a:r>
              <a:rPr lang="en-US" sz="2000" b="1" i="1" dirty="0">
                <a:latin typeface="Times New Roman" pitchFamily="18" charset="0"/>
              </a:rPr>
              <a:t>Do’s: 1. Create a clear statement of purpose before deciding 		upon which variable to observe</a:t>
            </a:r>
          </a:p>
          <a:p>
            <a:pPr marL="609600" indent="-609600">
              <a:lnSpc>
                <a:spcPct val="90000"/>
              </a:lnSpc>
              <a:buFont typeface="Wingdings" pitchFamily="2" charset="2"/>
              <a:buNone/>
            </a:pPr>
            <a:r>
              <a:rPr lang="en-US" sz="2000" b="1" i="1" dirty="0">
                <a:latin typeface="Times New Roman" pitchFamily="18" charset="0"/>
              </a:rPr>
              <a:t>		2. Carefully define the population of interest</a:t>
            </a:r>
          </a:p>
          <a:p>
            <a:pPr marL="609600" indent="-609600">
              <a:lnSpc>
                <a:spcPct val="90000"/>
              </a:lnSpc>
              <a:buFont typeface="Wingdings" pitchFamily="2" charset="2"/>
              <a:buNone/>
            </a:pPr>
            <a:r>
              <a:rPr lang="en-US" sz="2000" b="1" i="1" dirty="0">
                <a:latin typeface="Times New Roman" pitchFamily="18" charset="0"/>
              </a:rPr>
              <a:t>		3. Whenever possible, do select samples using a 			random device or random number table</a:t>
            </a:r>
          </a:p>
          <a:p>
            <a:pPr marL="609600" indent="-609600">
              <a:lnSpc>
                <a:spcPct val="90000"/>
              </a:lnSpc>
              <a:buFont typeface="Wingdings" pitchFamily="2" charset="2"/>
              <a:buNone/>
            </a:pPr>
            <a:r>
              <a:rPr lang="en-US" sz="2000" b="1" i="1" dirty="0">
                <a:latin typeface="Times New Roman" pitchFamily="18" charset="0"/>
              </a:rPr>
              <a:t>Don’ts: Don’t unquestioningly accept self-selected samples</a:t>
            </a:r>
          </a:p>
        </p:txBody>
      </p:sp>
    </p:spTree>
    <p:extLst>
      <p:ext uri="{BB962C8B-B14F-4D97-AF65-F5344CB8AC3E}">
        <p14:creationId xmlns:p14="http://schemas.microsoft.com/office/powerpoint/2010/main" val="3889391978"/>
      </p:ext>
    </p:extLst>
  </p:cSld>
  <p:clrMapOvr>
    <a:masterClrMapping/>
  </p:clrMapOvr>
</p:sld>
</file>

<file path=ppt/theme/theme1.xml><?xml version="1.0" encoding="utf-8"?>
<a:theme xmlns:a="http://schemas.openxmlformats.org/drawingml/2006/main" name="Bold Stripes">
  <a:themeElements>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fontScheme name="Bold Stripe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old Stripes 1">
        <a:dk1>
          <a:srgbClr val="356677"/>
        </a:dk1>
        <a:lt1>
          <a:srgbClr val="FFFFFF"/>
        </a:lt1>
        <a:dk2>
          <a:srgbClr val="3E798E"/>
        </a:dk2>
        <a:lt2>
          <a:srgbClr val="FFFFCC"/>
        </a:lt2>
        <a:accent1>
          <a:srgbClr val="7FA0B1"/>
        </a:accent1>
        <a:accent2>
          <a:srgbClr val="3A7184"/>
        </a:accent2>
        <a:accent3>
          <a:srgbClr val="AFBEC6"/>
        </a:accent3>
        <a:accent4>
          <a:srgbClr val="DADADA"/>
        </a:accent4>
        <a:accent5>
          <a:srgbClr val="C0CDD5"/>
        </a:accent5>
        <a:accent6>
          <a:srgbClr val="346677"/>
        </a:accent6>
        <a:hlink>
          <a:srgbClr val="FFBF0B"/>
        </a:hlink>
        <a:folHlink>
          <a:srgbClr val="CC9900"/>
        </a:folHlink>
      </a:clrScheme>
      <a:clrMap bg1="dk2" tx1="lt1" bg2="dk1" tx2="lt2" accent1="accent1" accent2="accent2" accent3="accent3" accent4="accent4" accent5="accent5" accent6="accent6" hlink="hlink" folHlink="folHlink"/>
    </a:extraClrScheme>
    <a:extraClrScheme>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clrMap bg1="lt1" tx1="dk1" bg2="lt2" tx2="dk2" accent1="accent1" accent2="accent2" accent3="accent3" accent4="accent4" accent5="accent5" accent6="accent6" hlink="hlink" folHlink="folHlink"/>
    </a:extraClrScheme>
    <a:extraClrScheme>
      <a:clrScheme name="Bold Stripes 3">
        <a:dk1>
          <a:srgbClr val="000000"/>
        </a:dk1>
        <a:lt1>
          <a:srgbClr val="EAEAEA"/>
        </a:lt1>
        <a:dk2>
          <a:srgbClr val="000000"/>
        </a:dk2>
        <a:lt2>
          <a:srgbClr val="EAEAEA"/>
        </a:lt2>
        <a:accent1>
          <a:srgbClr val="FFFFFF"/>
        </a:accent1>
        <a:accent2>
          <a:srgbClr val="DDDDDD"/>
        </a:accent2>
        <a:accent3>
          <a:srgbClr val="F3F3F3"/>
        </a:accent3>
        <a:accent4>
          <a:srgbClr val="000000"/>
        </a:accent4>
        <a:accent5>
          <a:srgbClr val="FFFFFF"/>
        </a:accent5>
        <a:accent6>
          <a:srgbClr val="C8C8C8"/>
        </a:accent6>
        <a:hlink>
          <a:srgbClr val="777777"/>
        </a:hlink>
        <a:folHlink>
          <a:srgbClr val="969696"/>
        </a:folHlink>
      </a:clrScheme>
      <a:clrMap bg1="lt1" tx1="dk1" bg2="lt2" tx2="dk2" accent1="accent1" accent2="accent2" accent3="accent3" accent4="accent4" accent5="accent5" accent6="accent6" hlink="hlink" folHlink="folHlink"/>
    </a:extraClrScheme>
    <a:extraClrScheme>
      <a:clrScheme name="Bold Stripes 4">
        <a:dk1>
          <a:srgbClr val="492417"/>
        </a:dk1>
        <a:lt1>
          <a:srgbClr val="D4D5C3"/>
        </a:lt1>
        <a:dk2>
          <a:srgbClr val="6E4900"/>
        </a:dk2>
        <a:lt2>
          <a:srgbClr val="B9BA9C"/>
        </a:lt2>
        <a:accent1>
          <a:srgbClr val="DBD8CF"/>
        </a:accent1>
        <a:accent2>
          <a:srgbClr val="C7C8B0"/>
        </a:accent2>
        <a:accent3>
          <a:srgbClr val="E6E7DE"/>
        </a:accent3>
        <a:accent4>
          <a:srgbClr val="3D1D12"/>
        </a:accent4>
        <a:accent5>
          <a:srgbClr val="EAE9E4"/>
        </a:accent5>
        <a:accent6>
          <a:srgbClr val="B4B59F"/>
        </a:accent6>
        <a:hlink>
          <a:srgbClr val="CC99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Designs\Bold Stripes.pot</Template>
  <TotalTime>1114</TotalTime>
  <Words>588</Words>
  <Application>Microsoft Office PowerPoint</Application>
  <PresentationFormat>On-screen Show (4:3)</PresentationFormat>
  <Paragraphs>62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Times New Roman</vt:lpstr>
      <vt:lpstr>Verdana</vt:lpstr>
      <vt:lpstr>Wingdings</vt:lpstr>
      <vt:lpstr>Bold Stripes</vt:lpstr>
      <vt:lpstr>     PROBABILITY AND STATISTICS FOR ENGINEERS - I</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Introduction</dc:title>
  <cp:lastModifiedBy> </cp:lastModifiedBy>
  <cp:revision>71</cp:revision>
  <dcterms:created xsi:type="dcterms:W3CDTF">2003-01-01T17:26:25Z</dcterms:created>
  <dcterms:modified xsi:type="dcterms:W3CDTF">2021-08-23T00:17:31Z</dcterms:modified>
</cp:coreProperties>
</file>